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4"/>
  </p:handoutMasterIdLst>
  <p:sldIdLst>
    <p:sldId id="731" r:id="rId3"/>
    <p:sldId id="262" r:id="rId5"/>
    <p:sldId id="740" r:id="rId6"/>
    <p:sldId id="644" r:id="rId7"/>
    <p:sldId id="551" r:id="rId8"/>
    <p:sldId id="877" r:id="rId9"/>
    <p:sldId id="833" r:id="rId10"/>
    <p:sldId id="834" r:id="rId11"/>
    <p:sldId id="835" r:id="rId12"/>
    <p:sldId id="736" r:id="rId13"/>
    <p:sldId id="646" r:id="rId14"/>
    <p:sldId id="732" r:id="rId15"/>
    <p:sldId id="597" r:id="rId16"/>
    <p:sldId id="829" r:id="rId17"/>
    <p:sldId id="831" r:id="rId18"/>
    <p:sldId id="830" r:id="rId19"/>
    <p:sldId id="742" r:id="rId20"/>
    <p:sldId id="783" r:id="rId21"/>
    <p:sldId id="784" r:id="rId22"/>
    <p:sldId id="785" r:id="rId23"/>
    <p:sldId id="832" r:id="rId24"/>
    <p:sldId id="751" r:id="rId25"/>
    <p:sldId id="652" r:id="rId26"/>
    <p:sldId id="653" r:id="rId27"/>
    <p:sldId id="786" r:id="rId28"/>
    <p:sldId id="787" r:id="rId29"/>
    <p:sldId id="838" r:id="rId30"/>
    <p:sldId id="743" r:id="rId31"/>
    <p:sldId id="658" r:id="rId32"/>
    <p:sldId id="659" r:id="rId33"/>
    <p:sldId id="837" r:id="rId34"/>
    <p:sldId id="816" r:id="rId35"/>
    <p:sldId id="745" r:id="rId36"/>
    <p:sldId id="817" r:id="rId37"/>
    <p:sldId id="818" r:id="rId38"/>
    <p:sldId id="839" r:id="rId39"/>
    <p:sldId id="824" r:id="rId40"/>
    <p:sldId id="819" r:id="rId41"/>
    <p:sldId id="820" r:id="rId42"/>
    <p:sldId id="821" r:id="rId43"/>
    <p:sldId id="822" r:id="rId44"/>
    <p:sldId id="823" r:id="rId45"/>
    <p:sldId id="744" r:id="rId46"/>
    <p:sldId id="726" r:id="rId47"/>
    <p:sldId id="727" r:id="rId48"/>
    <p:sldId id="749" r:id="rId49"/>
    <p:sldId id="758" r:id="rId50"/>
    <p:sldId id="757" r:id="rId51"/>
    <p:sldId id="739" r:id="rId52"/>
    <p:sldId id="75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伟航 杨" initials="伟航" lastIdx="1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4865"/>
    <a:srgbClr val="0075C2"/>
    <a:srgbClr val="FFFFFF"/>
    <a:srgbClr val="7DDFFF"/>
    <a:srgbClr val="67D6FF"/>
    <a:srgbClr val="00AEEF"/>
    <a:srgbClr val="9D87F0"/>
    <a:srgbClr val="8ABFFD"/>
    <a:srgbClr val="3963AE"/>
    <a:srgbClr val="2A4D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8478" autoAdjust="0"/>
    <p:restoredTop sz="94660"/>
  </p:normalViewPr>
  <p:slideViewPr>
    <p:cSldViewPr>
      <p:cViewPr varScale="1">
        <p:scale>
          <a:sx n="103" d="100"/>
          <a:sy n="103" d="100"/>
        </p:scale>
        <p:origin x="10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8" Type="http://schemas.openxmlformats.org/officeDocument/2006/relationships/commentAuthors" Target="commentAuthors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handoutMaster" Target="handoutMasters/handoutMaster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CB6A24-00E0-4DF0-99BB-272C5A438F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</p:spPr>
        <p:txBody>
          <a:bodyPr/>
          <a:lstStyle/>
          <a:p>
            <a:fld id="{D1F6A4ED-B612-40EC-8E90-83F3009E230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C8FB5A18-D654-4759-B2EC-A7793F083C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323150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4" name="îṡḻîḓê"/>
          <p:cNvGrpSpPr/>
          <p:nvPr userDrawn="1"/>
        </p:nvGrpSpPr>
        <p:grpSpPr>
          <a:xfrm>
            <a:off x="1276344" y="1269048"/>
            <a:ext cx="10040632" cy="4934468"/>
            <a:chOff x="3011298" y="414885"/>
            <a:chExt cx="5646554" cy="2774951"/>
          </a:xfrm>
          <a:pattFill prst="pct10">
            <a:fgClr>
              <a:schemeClr val="bg1">
                <a:lumMod val="65000"/>
              </a:schemeClr>
            </a:fgClr>
            <a:bgClr>
              <a:schemeClr val="bg1">
                <a:lumMod val="95000"/>
              </a:schemeClr>
            </a:bgClr>
          </a:pattFill>
        </p:grpSpPr>
        <p:sp>
          <p:nvSpPr>
            <p:cNvPr id="5" name="íSļíďe"/>
            <p:cNvSpPr/>
            <p:nvPr/>
          </p:nvSpPr>
          <p:spPr bwMode="auto">
            <a:xfrm>
              <a:off x="6523058" y="505936"/>
              <a:ext cx="42023" cy="22413"/>
            </a:xfrm>
            <a:custGeom>
              <a:avLst/>
              <a:gdLst>
                <a:gd name="T0" fmla="*/ 10 w 20"/>
                <a:gd name="T1" fmla="*/ 0 h 11"/>
                <a:gd name="T2" fmla="*/ 12 w 20"/>
                <a:gd name="T3" fmla="*/ 2 h 11"/>
                <a:gd name="T4" fmla="*/ 16 w 20"/>
                <a:gd name="T5" fmla="*/ 9 h 11"/>
                <a:gd name="T6" fmla="*/ 6 w 20"/>
                <a:gd name="T7" fmla="*/ 6 h 11"/>
                <a:gd name="T8" fmla="*/ 10 w 20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1">
                  <a:moveTo>
                    <a:pt x="10" y="0"/>
                  </a:moveTo>
                  <a:cubicBezTo>
                    <a:pt x="12" y="0"/>
                    <a:pt x="12" y="1"/>
                    <a:pt x="12" y="2"/>
                  </a:cubicBezTo>
                  <a:cubicBezTo>
                    <a:pt x="14" y="5"/>
                    <a:pt x="20" y="5"/>
                    <a:pt x="16" y="9"/>
                  </a:cubicBezTo>
                  <a:cubicBezTo>
                    <a:pt x="10" y="11"/>
                    <a:pt x="13" y="3"/>
                    <a:pt x="6" y="6"/>
                  </a:cubicBezTo>
                  <a:cubicBezTo>
                    <a:pt x="0" y="3"/>
                    <a:pt x="14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6" name="íṧ1iďê"/>
            <p:cNvSpPr/>
            <p:nvPr/>
          </p:nvSpPr>
          <p:spPr bwMode="auto">
            <a:xfrm>
              <a:off x="7114188" y="505936"/>
              <a:ext cx="81245" cy="42023"/>
            </a:xfrm>
            <a:custGeom>
              <a:avLst/>
              <a:gdLst>
                <a:gd name="T0" fmla="*/ 37 w 39"/>
                <a:gd name="T1" fmla="*/ 15 h 20"/>
                <a:gd name="T2" fmla="*/ 23 w 39"/>
                <a:gd name="T3" fmla="*/ 19 h 20"/>
                <a:gd name="T4" fmla="*/ 4 w 39"/>
                <a:gd name="T5" fmla="*/ 19 h 20"/>
                <a:gd name="T6" fmla="*/ 0 w 39"/>
                <a:gd name="T7" fmla="*/ 15 h 20"/>
                <a:gd name="T8" fmla="*/ 30 w 39"/>
                <a:gd name="T9" fmla="*/ 0 h 20"/>
                <a:gd name="T10" fmla="*/ 36 w 39"/>
                <a:gd name="T11" fmla="*/ 4 h 20"/>
                <a:gd name="T12" fmla="*/ 32 w 39"/>
                <a:gd name="T13" fmla="*/ 6 h 20"/>
                <a:gd name="T14" fmla="*/ 37 w 39"/>
                <a:gd name="T15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20">
                  <a:moveTo>
                    <a:pt x="37" y="15"/>
                  </a:moveTo>
                  <a:cubicBezTo>
                    <a:pt x="32" y="16"/>
                    <a:pt x="23" y="13"/>
                    <a:pt x="23" y="19"/>
                  </a:cubicBezTo>
                  <a:cubicBezTo>
                    <a:pt x="19" y="16"/>
                    <a:pt x="12" y="20"/>
                    <a:pt x="4" y="19"/>
                  </a:cubicBezTo>
                  <a:cubicBezTo>
                    <a:pt x="5" y="16"/>
                    <a:pt x="2" y="15"/>
                    <a:pt x="0" y="15"/>
                  </a:cubicBezTo>
                  <a:cubicBezTo>
                    <a:pt x="4" y="4"/>
                    <a:pt x="15" y="0"/>
                    <a:pt x="30" y="0"/>
                  </a:cubicBezTo>
                  <a:cubicBezTo>
                    <a:pt x="28" y="5"/>
                    <a:pt x="34" y="2"/>
                    <a:pt x="36" y="4"/>
                  </a:cubicBezTo>
                  <a:cubicBezTo>
                    <a:pt x="37" y="5"/>
                    <a:pt x="32" y="5"/>
                    <a:pt x="32" y="6"/>
                  </a:cubicBezTo>
                  <a:cubicBezTo>
                    <a:pt x="31" y="8"/>
                    <a:pt x="39" y="7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7" name="íSlïḋe"/>
            <p:cNvSpPr/>
            <p:nvPr/>
          </p:nvSpPr>
          <p:spPr bwMode="auto">
            <a:xfrm>
              <a:off x="6651930" y="510139"/>
              <a:ext cx="39222" cy="22413"/>
            </a:xfrm>
            <a:custGeom>
              <a:avLst/>
              <a:gdLst>
                <a:gd name="T0" fmla="*/ 19 w 19"/>
                <a:gd name="T1" fmla="*/ 2 h 11"/>
                <a:gd name="T2" fmla="*/ 17 w 19"/>
                <a:gd name="T3" fmla="*/ 9 h 11"/>
                <a:gd name="T4" fmla="*/ 10 w 19"/>
                <a:gd name="T5" fmla="*/ 11 h 11"/>
                <a:gd name="T6" fmla="*/ 0 w 19"/>
                <a:gd name="T7" fmla="*/ 6 h 11"/>
                <a:gd name="T8" fmla="*/ 12 w 19"/>
                <a:gd name="T9" fmla="*/ 6 h 11"/>
                <a:gd name="T10" fmla="*/ 19 w 19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">
                  <a:moveTo>
                    <a:pt x="19" y="2"/>
                  </a:moveTo>
                  <a:cubicBezTo>
                    <a:pt x="18" y="3"/>
                    <a:pt x="17" y="6"/>
                    <a:pt x="17" y="9"/>
                  </a:cubicBezTo>
                  <a:cubicBezTo>
                    <a:pt x="13" y="8"/>
                    <a:pt x="12" y="11"/>
                    <a:pt x="10" y="11"/>
                  </a:cubicBezTo>
                  <a:cubicBezTo>
                    <a:pt x="6" y="9"/>
                    <a:pt x="0" y="11"/>
                    <a:pt x="0" y="6"/>
                  </a:cubicBezTo>
                  <a:cubicBezTo>
                    <a:pt x="6" y="6"/>
                    <a:pt x="8" y="1"/>
                    <a:pt x="12" y="6"/>
                  </a:cubicBezTo>
                  <a:cubicBezTo>
                    <a:pt x="14" y="5"/>
                    <a:pt x="13" y="0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8" name="ïṧľíḍe"/>
            <p:cNvSpPr/>
            <p:nvPr/>
          </p:nvSpPr>
          <p:spPr bwMode="auto">
            <a:xfrm>
              <a:off x="6402591" y="522746"/>
              <a:ext cx="50428" cy="26615"/>
            </a:xfrm>
            <a:custGeom>
              <a:avLst/>
              <a:gdLst>
                <a:gd name="T0" fmla="*/ 23 w 24"/>
                <a:gd name="T1" fmla="*/ 0 h 13"/>
                <a:gd name="T2" fmla="*/ 20 w 24"/>
                <a:gd name="T3" fmla="*/ 5 h 13"/>
                <a:gd name="T4" fmla="*/ 14 w 24"/>
                <a:gd name="T5" fmla="*/ 11 h 13"/>
                <a:gd name="T6" fmla="*/ 10 w 24"/>
                <a:gd name="T7" fmla="*/ 7 h 13"/>
                <a:gd name="T8" fmla="*/ 5 w 24"/>
                <a:gd name="T9" fmla="*/ 9 h 13"/>
                <a:gd name="T10" fmla="*/ 1 w 24"/>
                <a:gd name="T11" fmla="*/ 5 h 13"/>
                <a:gd name="T12" fmla="*/ 10 w 24"/>
                <a:gd name="T13" fmla="*/ 3 h 13"/>
                <a:gd name="T14" fmla="*/ 10 w 24"/>
                <a:gd name="T15" fmla="*/ 1 h 13"/>
                <a:gd name="T16" fmla="*/ 23 w 2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3">
                  <a:moveTo>
                    <a:pt x="23" y="0"/>
                  </a:moveTo>
                  <a:cubicBezTo>
                    <a:pt x="24" y="4"/>
                    <a:pt x="20" y="2"/>
                    <a:pt x="20" y="5"/>
                  </a:cubicBezTo>
                  <a:cubicBezTo>
                    <a:pt x="20" y="6"/>
                    <a:pt x="17" y="10"/>
                    <a:pt x="14" y="11"/>
                  </a:cubicBezTo>
                  <a:cubicBezTo>
                    <a:pt x="10" y="13"/>
                    <a:pt x="11" y="7"/>
                    <a:pt x="10" y="7"/>
                  </a:cubicBezTo>
                  <a:cubicBezTo>
                    <a:pt x="10" y="7"/>
                    <a:pt x="7" y="9"/>
                    <a:pt x="5" y="9"/>
                  </a:cubicBezTo>
                  <a:cubicBezTo>
                    <a:pt x="4" y="9"/>
                    <a:pt x="3" y="5"/>
                    <a:pt x="1" y="5"/>
                  </a:cubicBezTo>
                  <a:cubicBezTo>
                    <a:pt x="0" y="0"/>
                    <a:pt x="8" y="5"/>
                    <a:pt x="10" y="3"/>
                  </a:cubicBezTo>
                  <a:cubicBezTo>
                    <a:pt x="11" y="3"/>
                    <a:pt x="10" y="1"/>
                    <a:pt x="10" y="1"/>
                  </a:cubicBezTo>
                  <a:cubicBezTo>
                    <a:pt x="15" y="0"/>
                    <a:pt x="17" y="1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9" name="íSľîḓê"/>
            <p:cNvSpPr/>
            <p:nvPr/>
          </p:nvSpPr>
          <p:spPr bwMode="auto">
            <a:xfrm>
              <a:off x="6604304" y="518544"/>
              <a:ext cx="42023" cy="14008"/>
            </a:xfrm>
            <a:custGeom>
              <a:avLst/>
              <a:gdLst>
                <a:gd name="T0" fmla="*/ 18 w 20"/>
                <a:gd name="T1" fmla="*/ 7 h 7"/>
                <a:gd name="T2" fmla="*/ 3 w 20"/>
                <a:gd name="T3" fmla="*/ 7 h 7"/>
                <a:gd name="T4" fmla="*/ 8 w 20"/>
                <a:gd name="T5" fmla="*/ 2 h 7"/>
                <a:gd name="T6" fmla="*/ 18 w 20"/>
                <a:gd name="T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7">
                  <a:moveTo>
                    <a:pt x="18" y="7"/>
                  </a:moveTo>
                  <a:cubicBezTo>
                    <a:pt x="13" y="7"/>
                    <a:pt x="8" y="7"/>
                    <a:pt x="3" y="7"/>
                  </a:cubicBezTo>
                  <a:cubicBezTo>
                    <a:pt x="0" y="1"/>
                    <a:pt x="9" y="6"/>
                    <a:pt x="8" y="2"/>
                  </a:cubicBezTo>
                  <a:cubicBezTo>
                    <a:pt x="10" y="5"/>
                    <a:pt x="20" y="0"/>
                    <a:pt x="1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0" name="ïś1îḋê"/>
            <p:cNvSpPr/>
            <p:nvPr/>
          </p:nvSpPr>
          <p:spPr bwMode="auto">
            <a:xfrm>
              <a:off x="6544070" y="536753"/>
              <a:ext cx="50428" cy="18211"/>
            </a:xfrm>
            <a:custGeom>
              <a:avLst/>
              <a:gdLst>
                <a:gd name="T0" fmla="*/ 17 w 24"/>
                <a:gd name="T1" fmla="*/ 0 h 9"/>
                <a:gd name="T2" fmla="*/ 17 w 24"/>
                <a:gd name="T3" fmla="*/ 7 h 9"/>
                <a:gd name="T4" fmla="*/ 0 w 24"/>
                <a:gd name="T5" fmla="*/ 6 h 9"/>
                <a:gd name="T6" fmla="*/ 17 w 24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9">
                  <a:moveTo>
                    <a:pt x="17" y="0"/>
                  </a:moveTo>
                  <a:cubicBezTo>
                    <a:pt x="24" y="3"/>
                    <a:pt x="17" y="2"/>
                    <a:pt x="17" y="7"/>
                  </a:cubicBezTo>
                  <a:cubicBezTo>
                    <a:pt x="11" y="7"/>
                    <a:pt x="3" y="9"/>
                    <a:pt x="0" y="6"/>
                  </a:cubicBezTo>
                  <a:cubicBezTo>
                    <a:pt x="3" y="1"/>
                    <a:pt x="13" y="4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1" name="išḻïḓe"/>
            <p:cNvSpPr/>
            <p:nvPr/>
          </p:nvSpPr>
          <p:spPr bwMode="auto">
            <a:xfrm>
              <a:off x="4077293" y="552163"/>
              <a:ext cx="22413" cy="15409"/>
            </a:xfrm>
            <a:custGeom>
              <a:avLst/>
              <a:gdLst>
                <a:gd name="T0" fmla="*/ 1 w 11"/>
                <a:gd name="T1" fmla="*/ 0 h 8"/>
                <a:gd name="T2" fmla="*/ 10 w 11"/>
                <a:gd name="T3" fmla="*/ 8 h 8"/>
                <a:gd name="T4" fmla="*/ 1 w 11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8">
                  <a:moveTo>
                    <a:pt x="1" y="0"/>
                  </a:moveTo>
                  <a:cubicBezTo>
                    <a:pt x="6" y="1"/>
                    <a:pt x="11" y="1"/>
                    <a:pt x="10" y="8"/>
                  </a:cubicBezTo>
                  <a:cubicBezTo>
                    <a:pt x="7" y="5"/>
                    <a:pt x="0" y="6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2" name="isļiḓè"/>
            <p:cNvSpPr/>
            <p:nvPr/>
          </p:nvSpPr>
          <p:spPr bwMode="auto">
            <a:xfrm>
              <a:off x="7143605" y="549361"/>
              <a:ext cx="89650" cy="46226"/>
            </a:xfrm>
            <a:custGeom>
              <a:avLst/>
              <a:gdLst>
                <a:gd name="T0" fmla="*/ 38 w 43"/>
                <a:gd name="T1" fmla="*/ 5 h 22"/>
                <a:gd name="T2" fmla="*/ 42 w 43"/>
                <a:gd name="T3" fmla="*/ 15 h 22"/>
                <a:gd name="T4" fmla="*/ 23 w 43"/>
                <a:gd name="T5" fmla="*/ 20 h 22"/>
                <a:gd name="T6" fmla="*/ 20 w 43"/>
                <a:gd name="T7" fmla="*/ 18 h 22"/>
                <a:gd name="T8" fmla="*/ 12 w 43"/>
                <a:gd name="T9" fmla="*/ 18 h 22"/>
                <a:gd name="T10" fmla="*/ 12 w 43"/>
                <a:gd name="T11" fmla="*/ 15 h 22"/>
                <a:gd name="T12" fmla="*/ 7 w 43"/>
                <a:gd name="T13" fmla="*/ 16 h 22"/>
                <a:gd name="T14" fmla="*/ 9 w 43"/>
                <a:gd name="T15" fmla="*/ 13 h 22"/>
                <a:gd name="T16" fmla="*/ 1 w 43"/>
                <a:gd name="T17" fmla="*/ 11 h 22"/>
                <a:gd name="T18" fmla="*/ 5 w 43"/>
                <a:gd name="T19" fmla="*/ 7 h 22"/>
                <a:gd name="T20" fmla="*/ 10 w 43"/>
                <a:gd name="T21" fmla="*/ 3 h 22"/>
                <a:gd name="T22" fmla="*/ 27 w 43"/>
                <a:gd name="T23" fmla="*/ 1 h 22"/>
                <a:gd name="T24" fmla="*/ 27 w 43"/>
                <a:gd name="T25" fmla="*/ 5 h 22"/>
                <a:gd name="T26" fmla="*/ 38 w 43"/>
                <a:gd name="T2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22">
                  <a:moveTo>
                    <a:pt x="38" y="5"/>
                  </a:moveTo>
                  <a:cubicBezTo>
                    <a:pt x="37" y="11"/>
                    <a:pt x="31" y="15"/>
                    <a:pt x="42" y="15"/>
                  </a:cubicBezTo>
                  <a:cubicBezTo>
                    <a:pt x="43" y="22"/>
                    <a:pt x="31" y="21"/>
                    <a:pt x="23" y="20"/>
                  </a:cubicBezTo>
                  <a:cubicBezTo>
                    <a:pt x="20" y="20"/>
                    <a:pt x="21" y="20"/>
                    <a:pt x="20" y="18"/>
                  </a:cubicBezTo>
                  <a:cubicBezTo>
                    <a:pt x="16" y="15"/>
                    <a:pt x="17" y="21"/>
                    <a:pt x="12" y="18"/>
                  </a:cubicBezTo>
                  <a:cubicBezTo>
                    <a:pt x="12" y="18"/>
                    <a:pt x="13" y="15"/>
                    <a:pt x="12" y="15"/>
                  </a:cubicBezTo>
                  <a:cubicBezTo>
                    <a:pt x="11" y="14"/>
                    <a:pt x="9" y="17"/>
                    <a:pt x="7" y="16"/>
                  </a:cubicBezTo>
                  <a:cubicBezTo>
                    <a:pt x="6" y="16"/>
                    <a:pt x="9" y="13"/>
                    <a:pt x="9" y="13"/>
                  </a:cubicBezTo>
                  <a:cubicBezTo>
                    <a:pt x="7" y="11"/>
                    <a:pt x="0" y="15"/>
                    <a:pt x="1" y="11"/>
                  </a:cubicBezTo>
                  <a:cubicBezTo>
                    <a:pt x="0" y="7"/>
                    <a:pt x="3" y="8"/>
                    <a:pt x="5" y="7"/>
                  </a:cubicBezTo>
                  <a:cubicBezTo>
                    <a:pt x="7" y="5"/>
                    <a:pt x="6" y="4"/>
                    <a:pt x="10" y="3"/>
                  </a:cubicBezTo>
                  <a:cubicBezTo>
                    <a:pt x="12" y="3"/>
                    <a:pt x="20" y="0"/>
                    <a:pt x="27" y="1"/>
                  </a:cubicBezTo>
                  <a:cubicBezTo>
                    <a:pt x="27" y="2"/>
                    <a:pt x="27" y="5"/>
                    <a:pt x="27" y="5"/>
                  </a:cubicBezTo>
                  <a:cubicBezTo>
                    <a:pt x="30" y="7"/>
                    <a:pt x="37" y="3"/>
                    <a:pt x="3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3" name="ïŝḻîḑê"/>
            <p:cNvSpPr/>
            <p:nvPr/>
          </p:nvSpPr>
          <p:spPr bwMode="auto">
            <a:xfrm>
              <a:off x="7105784" y="552163"/>
              <a:ext cx="35020" cy="22413"/>
            </a:xfrm>
            <a:custGeom>
              <a:avLst/>
              <a:gdLst>
                <a:gd name="T0" fmla="*/ 17 w 17"/>
                <a:gd name="T1" fmla="*/ 6 h 11"/>
                <a:gd name="T2" fmla="*/ 12 w 17"/>
                <a:gd name="T3" fmla="*/ 6 h 11"/>
                <a:gd name="T4" fmla="*/ 10 w 17"/>
                <a:gd name="T5" fmla="*/ 10 h 11"/>
                <a:gd name="T6" fmla="*/ 0 w 17"/>
                <a:gd name="T7" fmla="*/ 6 h 11"/>
                <a:gd name="T8" fmla="*/ 17 w 17"/>
                <a:gd name="T9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1">
                  <a:moveTo>
                    <a:pt x="17" y="6"/>
                  </a:moveTo>
                  <a:cubicBezTo>
                    <a:pt x="16" y="9"/>
                    <a:pt x="14" y="6"/>
                    <a:pt x="12" y="6"/>
                  </a:cubicBezTo>
                  <a:cubicBezTo>
                    <a:pt x="10" y="6"/>
                    <a:pt x="10" y="8"/>
                    <a:pt x="10" y="10"/>
                  </a:cubicBezTo>
                  <a:cubicBezTo>
                    <a:pt x="4" y="11"/>
                    <a:pt x="6" y="5"/>
                    <a:pt x="0" y="6"/>
                  </a:cubicBezTo>
                  <a:cubicBezTo>
                    <a:pt x="4" y="0"/>
                    <a:pt x="12" y="4"/>
                    <a:pt x="17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4" name="ïsļíḓê"/>
            <p:cNvSpPr/>
            <p:nvPr/>
          </p:nvSpPr>
          <p:spPr bwMode="auto">
            <a:xfrm>
              <a:off x="3997449" y="578777"/>
              <a:ext cx="91051" cy="49028"/>
            </a:xfrm>
            <a:custGeom>
              <a:avLst/>
              <a:gdLst>
                <a:gd name="T0" fmla="*/ 31 w 44"/>
                <a:gd name="T1" fmla="*/ 6 h 24"/>
                <a:gd name="T2" fmla="*/ 37 w 44"/>
                <a:gd name="T3" fmla="*/ 14 h 24"/>
                <a:gd name="T4" fmla="*/ 42 w 44"/>
                <a:gd name="T5" fmla="*/ 23 h 24"/>
                <a:gd name="T6" fmla="*/ 37 w 44"/>
                <a:gd name="T7" fmla="*/ 23 h 24"/>
                <a:gd name="T8" fmla="*/ 37 w 44"/>
                <a:gd name="T9" fmla="*/ 19 h 24"/>
                <a:gd name="T10" fmla="*/ 33 w 44"/>
                <a:gd name="T11" fmla="*/ 17 h 24"/>
                <a:gd name="T12" fmla="*/ 9 w 44"/>
                <a:gd name="T13" fmla="*/ 15 h 24"/>
                <a:gd name="T14" fmla="*/ 15 w 44"/>
                <a:gd name="T15" fmla="*/ 12 h 24"/>
                <a:gd name="T16" fmla="*/ 11 w 44"/>
                <a:gd name="T17" fmla="*/ 8 h 24"/>
                <a:gd name="T18" fmla="*/ 0 w 44"/>
                <a:gd name="T19" fmla="*/ 2 h 24"/>
                <a:gd name="T20" fmla="*/ 15 w 44"/>
                <a:gd name="T21" fmla="*/ 2 h 24"/>
                <a:gd name="T22" fmla="*/ 18 w 44"/>
                <a:gd name="T23" fmla="*/ 6 h 24"/>
                <a:gd name="T24" fmla="*/ 26 w 44"/>
                <a:gd name="T25" fmla="*/ 6 h 24"/>
                <a:gd name="T26" fmla="*/ 31 w 44"/>
                <a:gd name="T27" fmla="*/ 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24">
                  <a:moveTo>
                    <a:pt x="31" y="6"/>
                  </a:moveTo>
                  <a:cubicBezTo>
                    <a:pt x="34" y="8"/>
                    <a:pt x="35" y="11"/>
                    <a:pt x="37" y="14"/>
                  </a:cubicBezTo>
                  <a:cubicBezTo>
                    <a:pt x="39" y="16"/>
                    <a:pt x="44" y="18"/>
                    <a:pt x="42" y="23"/>
                  </a:cubicBezTo>
                  <a:cubicBezTo>
                    <a:pt x="41" y="22"/>
                    <a:pt x="38" y="24"/>
                    <a:pt x="37" y="23"/>
                  </a:cubicBezTo>
                  <a:cubicBezTo>
                    <a:pt x="36" y="22"/>
                    <a:pt x="37" y="20"/>
                    <a:pt x="37" y="19"/>
                  </a:cubicBezTo>
                  <a:cubicBezTo>
                    <a:pt x="36" y="19"/>
                    <a:pt x="32" y="23"/>
                    <a:pt x="33" y="17"/>
                  </a:cubicBezTo>
                  <a:cubicBezTo>
                    <a:pt x="22" y="17"/>
                    <a:pt x="15" y="17"/>
                    <a:pt x="9" y="15"/>
                  </a:cubicBezTo>
                  <a:cubicBezTo>
                    <a:pt x="8" y="11"/>
                    <a:pt x="12" y="12"/>
                    <a:pt x="15" y="12"/>
                  </a:cubicBezTo>
                  <a:cubicBezTo>
                    <a:pt x="14" y="10"/>
                    <a:pt x="11" y="10"/>
                    <a:pt x="11" y="8"/>
                  </a:cubicBezTo>
                  <a:cubicBezTo>
                    <a:pt x="4" y="6"/>
                    <a:pt x="1" y="11"/>
                    <a:pt x="0" y="2"/>
                  </a:cubicBezTo>
                  <a:cubicBezTo>
                    <a:pt x="4" y="0"/>
                    <a:pt x="10" y="1"/>
                    <a:pt x="15" y="2"/>
                  </a:cubicBezTo>
                  <a:cubicBezTo>
                    <a:pt x="17" y="3"/>
                    <a:pt x="18" y="3"/>
                    <a:pt x="18" y="6"/>
                  </a:cubicBezTo>
                  <a:cubicBezTo>
                    <a:pt x="20" y="8"/>
                    <a:pt x="26" y="0"/>
                    <a:pt x="26" y="6"/>
                  </a:cubicBezTo>
                  <a:cubicBezTo>
                    <a:pt x="26" y="8"/>
                    <a:pt x="32" y="9"/>
                    <a:pt x="3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5" name="îŝḻíḋé"/>
            <p:cNvSpPr/>
            <p:nvPr/>
          </p:nvSpPr>
          <p:spPr bwMode="auto">
            <a:xfrm>
              <a:off x="7237457" y="578777"/>
              <a:ext cx="88250" cy="44825"/>
            </a:xfrm>
            <a:custGeom>
              <a:avLst/>
              <a:gdLst>
                <a:gd name="T0" fmla="*/ 18 w 43"/>
                <a:gd name="T1" fmla="*/ 1 h 22"/>
                <a:gd name="T2" fmla="*/ 25 w 43"/>
                <a:gd name="T3" fmla="*/ 6 h 22"/>
                <a:gd name="T4" fmla="*/ 27 w 43"/>
                <a:gd name="T5" fmla="*/ 2 h 22"/>
                <a:gd name="T6" fmla="*/ 31 w 43"/>
                <a:gd name="T7" fmla="*/ 6 h 22"/>
                <a:gd name="T8" fmla="*/ 34 w 43"/>
                <a:gd name="T9" fmla="*/ 6 h 22"/>
                <a:gd name="T10" fmla="*/ 34 w 43"/>
                <a:gd name="T11" fmla="*/ 8 h 22"/>
                <a:gd name="T12" fmla="*/ 42 w 43"/>
                <a:gd name="T13" fmla="*/ 10 h 22"/>
                <a:gd name="T14" fmla="*/ 29 w 43"/>
                <a:gd name="T15" fmla="*/ 14 h 22"/>
                <a:gd name="T16" fmla="*/ 27 w 43"/>
                <a:gd name="T17" fmla="*/ 17 h 22"/>
                <a:gd name="T18" fmla="*/ 10 w 43"/>
                <a:gd name="T19" fmla="*/ 17 h 22"/>
                <a:gd name="T20" fmla="*/ 8 w 43"/>
                <a:gd name="T21" fmla="*/ 21 h 22"/>
                <a:gd name="T22" fmla="*/ 1 w 43"/>
                <a:gd name="T23" fmla="*/ 19 h 22"/>
                <a:gd name="T24" fmla="*/ 1 w 43"/>
                <a:gd name="T25" fmla="*/ 14 h 22"/>
                <a:gd name="T26" fmla="*/ 5 w 43"/>
                <a:gd name="T27" fmla="*/ 14 h 22"/>
                <a:gd name="T28" fmla="*/ 6 w 43"/>
                <a:gd name="T29" fmla="*/ 8 h 22"/>
                <a:gd name="T30" fmla="*/ 10 w 43"/>
                <a:gd name="T31" fmla="*/ 8 h 22"/>
                <a:gd name="T32" fmla="*/ 18 w 43"/>
                <a:gd name="T33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22">
                  <a:moveTo>
                    <a:pt x="18" y="1"/>
                  </a:moveTo>
                  <a:cubicBezTo>
                    <a:pt x="19" y="4"/>
                    <a:pt x="27" y="0"/>
                    <a:pt x="25" y="6"/>
                  </a:cubicBezTo>
                  <a:cubicBezTo>
                    <a:pt x="27" y="7"/>
                    <a:pt x="27" y="2"/>
                    <a:pt x="27" y="2"/>
                  </a:cubicBezTo>
                  <a:cubicBezTo>
                    <a:pt x="29" y="2"/>
                    <a:pt x="29" y="5"/>
                    <a:pt x="31" y="6"/>
                  </a:cubicBezTo>
                  <a:cubicBezTo>
                    <a:pt x="31" y="7"/>
                    <a:pt x="34" y="5"/>
                    <a:pt x="34" y="6"/>
                  </a:cubicBezTo>
                  <a:cubicBezTo>
                    <a:pt x="35" y="6"/>
                    <a:pt x="34" y="8"/>
                    <a:pt x="34" y="8"/>
                  </a:cubicBezTo>
                  <a:cubicBezTo>
                    <a:pt x="37" y="9"/>
                    <a:pt x="42" y="6"/>
                    <a:pt x="42" y="10"/>
                  </a:cubicBezTo>
                  <a:cubicBezTo>
                    <a:pt x="43" y="17"/>
                    <a:pt x="33" y="12"/>
                    <a:pt x="29" y="14"/>
                  </a:cubicBezTo>
                  <a:cubicBezTo>
                    <a:pt x="27" y="13"/>
                    <a:pt x="28" y="17"/>
                    <a:pt x="27" y="17"/>
                  </a:cubicBezTo>
                  <a:cubicBezTo>
                    <a:pt x="23" y="19"/>
                    <a:pt x="12" y="18"/>
                    <a:pt x="10" y="17"/>
                  </a:cubicBezTo>
                  <a:cubicBezTo>
                    <a:pt x="8" y="17"/>
                    <a:pt x="9" y="20"/>
                    <a:pt x="8" y="21"/>
                  </a:cubicBezTo>
                  <a:cubicBezTo>
                    <a:pt x="4" y="18"/>
                    <a:pt x="5" y="22"/>
                    <a:pt x="1" y="19"/>
                  </a:cubicBezTo>
                  <a:cubicBezTo>
                    <a:pt x="2" y="18"/>
                    <a:pt x="0" y="14"/>
                    <a:pt x="1" y="14"/>
                  </a:cubicBezTo>
                  <a:cubicBezTo>
                    <a:pt x="1" y="13"/>
                    <a:pt x="4" y="14"/>
                    <a:pt x="5" y="14"/>
                  </a:cubicBezTo>
                  <a:cubicBezTo>
                    <a:pt x="6" y="12"/>
                    <a:pt x="5" y="9"/>
                    <a:pt x="6" y="8"/>
                  </a:cubicBezTo>
                  <a:cubicBezTo>
                    <a:pt x="7" y="7"/>
                    <a:pt x="10" y="9"/>
                    <a:pt x="10" y="8"/>
                  </a:cubicBezTo>
                  <a:cubicBezTo>
                    <a:pt x="12" y="5"/>
                    <a:pt x="15" y="4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6" name="ïŝḷíḑè"/>
            <p:cNvSpPr/>
            <p:nvPr/>
          </p:nvSpPr>
          <p:spPr bwMode="auto">
            <a:xfrm>
              <a:off x="3837759" y="612396"/>
              <a:ext cx="16809" cy="26615"/>
            </a:xfrm>
            <a:custGeom>
              <a:avLst/>
              <a:gdLst>
                <a:gd name="T0" fmla="*/ 8 w 8"/>
                <a:gd name="T1" fmla="*/ 7 h 13"/>
                <a:gd name="T2" fmla="*/ 8 w 8"/>
                <a:gd name="T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3">
                  <a:moveTo>
                    <a:pt x="8" y="7"/>
                  </a:moveTo>
                  <a:cubicBezTo>
                    <a:pt x="3" y="13"/>
                    <a:pt x="0" y="0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7" name="íSḻídè"/>
            <p:cNvSpPr/>
            <p:nvPr/>
          </p:nvSpPr>
          <p:spPr bwMode="auto">
            <a:xfrm>
              <a:off x="3872779" y="617999"/>
              <a:ext cx="50428" cy="29417"/>
            </a:xfrm>
            <a:custGeom>
              <a:avLst/>
              <a:gdLst>
                <a:gd name="T0" fmla="*/ 22 w 24"/>
                <a:gd name="T1" fmla="*/ 4 h 14"/>
                <a:gd name="T2" fmla="*/ 6 w 24"/>
                <a:gd name="T3" fmla="*/ 13 h 14"/>
                <a:gd name="T4" fmla="*/ 0 w 24"/>
                <a:gd name="T5" fmla="*/ 8 h 14"/>
                <a:gd name="T6" fmla="*/ 11 w 24"/>
                <a:gd name="T7" fmla="*/ 4 h 14"/>
                <a:gd name="T8" fmla="*/ 22 w 24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22" y="4"/>
                  </a:moveTo>
                  <a:cubicBezTo>
                    <a:pt x="24" y="14"/>
                    <a:pt x="10" y="9"/>
                    <a:pt x="6" y="13"/>
                  </a:cubicBezTo>
                  <a:cubicBezTo>
                    <a:pt x="2" y="13"/>
                    <a:pt x="4" y="7"/>
                    <a:pt x="0" y="8"/>
                  </a:cubicBezTo>
                  <a:cubicBezTo>
                    <a:pt x="1" y="2"/>
                    <a:pt x="11" y="9"/>
                    <a:pt x="11" y="4"/>
                  </a:cubicBezTo>
                  <a:cubicBezTo>
                    <a:pt x="11" y="0"/>
                    <a:pt x="16" y="6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8" name="îśľiḓe"/>
            <p:cNvSpPr/>
            <p:nvPr/>
          </p:nvSpPr>
          <p:spPr bwMode="auto">
            <a:xfrm>
              <a:off x="4148733" y="622202"/>
              <a:ext cx="44825" cy="22413"/>
            </a:xfrm>
            <a:custGeom>
              <a:avLst/>
              <a:gdLst>
                <a:gd name="T0" fmla="*/ 18 w 21"/>
                <a:gd name="T1" fmla="*/ 4 h 11"/>
                <a:gd name="T2" fmla="*/ 18 w 21"/>
                <a:gd name="T3" fmla="*/ 7 h 11"/>
                <a:gd name="T4" fmla="*/ 12 w 21"/>
                <a:gd name="T5" fmla="*/ 9 h 11"/>
                <a:gd name="T6" fmla="*/ 10 w 21"/>
                <a:gd name="T7" fmla="*/ 11 h 11"/>
                <a:gd name="T8" fmla="*/ 5 w 21"/>
                <a:gd name="T9" fmla="*/ 9 h 11"/>
                <a:gd name="T10" fmla="*/ 3 w 21"/>
                <a:gd name="T11" fmla="*/ 11 h 11"/>
                <a:gd name="T12" fmla="*/ 1 w 21"/>
                <a:gd name="T13" fmla="*/ 9 h 11"/>
                <a:gd name="T14" fmla="*/ 18 w 21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1">
                  <a:moveTo>
                    <a:pt x="18" y="4"/>
                  </a:moveTo>
                  <a:cubicBezTo>
                    <a:pt x="21" y="5"/>
                    <a:pt x="19" y="7"/>
                    <a:pt x="18" y="7"/>
                  </a:cubicBezTo>
                  <a:cubicBezTo>
                    <a:pt x="16" y="9"/>
                    <a:pt x="15" y="9"/>
                    <a:pt x="12" y="9"/>
                  </a:cubicBezTo>
                  <a:cubicBezTo>
                    <a:pt x="11" y="10"/>
                    <a:pt x="10" y="11"/>
                    <a:pt x="10" y="11"/>
                  </a:cubicBezTo>
                  <a:cubicBezTo>
                    <a:pt x="9" y="11"/>
                    <a:pt x="7" y="9"/>
                    <a:pt x="5" y="9"/>
                  </a:cubicBezTo>
                  <a:cubicBezTo>
                    <a:pt x="5" y="9"/>
                    <a:pt x="4" y="11"/>
                    <a:pt x="3" y="11"/>
                  </a:cubicBezTo>
                  <a:cubicBezTo>
                    <a:pt x="1" y="11"/>
                    <a:pt x="1" y="11"/>
                    <a:pt x="1" y="9"/>
                  </a:cubicBezTo>
                  <a:cubicBezTo>
                    <a:pt x="0" y="0"/>
                    <a:pt x="17" y="1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9" name="ïśḷiḓe"/>
            <p:cNvSpPr/>
            <p:nvPr/>
          </p:nvSpPr>
          <p:spPr bwMode="auto">
            <a:xfrm>
              <a:off x="3984841" y="634808"/>
              <a:ext cx="25214" cy="9806"/>
            </a:xfrm>
            <a:custGeom>
              <a:avLst/>
              <a:gdLst>
                <a:gd name="T0" fmla="*/ 0 w 12"/>
                <a:gd name="T1" fmla="*/ 3 h 5"/>
                <a:gd name="T2" fmla="*/ 9 w 12"/>
                <a:gd name="T3" fmla="*/ 5 h 5"/>
                <a:gd name="T4" fmla="*/ 0 w 12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3"/>
                  </a:moveTo>
                  <a:cubicBezTo>
                    <a:pt x="0" y="0"/>
                    <a:pt x="12" y="0"/>
                    <a:pt x="9" y="5"/>
                  </a:cubicBezTo>
                  <a:cubicBezTo>
                    <a:pt x="5" y="3"/>
                    <a:pt x="6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20" name="iṧ1ide"/>
            <p:cNvSpPr/>
            <p:nvPr/>
          </p:nvSpPr>
          <p:spPr bwMode="auto">
            <a:xfrm>
              <a:off x="4228577" y="636209"/>
              <a:ext cx="12607" cy="12607"/>
            </a:xfrm>
            <a:custGeom>
              <a:avLst/>
              <a:gdLst>
                <a:gd name="T0" fmla="*/ 0 w 6"/>
                <a:gd name="T1" fmla="*/ 0 h 6"/>
                <a:gd name="T2" fmla="*/ 6 w 6"/>
                <a:gd name="T3" fmla="*/ 6 h 6"/>
                <a:gd name="T4" fmla="*/ 0 w 6"/>
                <a:gd name="T5" fmla="*/ 6 h 6"/>
                <a:gd name="T6" fmla="*/ 0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4" y="0"/>
                    <a:pt x="6" y="2"/>
                    <a:pt x="6" y="6"/>
                  </a:cubicBezTo>
                  <a:cubicBezTo>
                    <a:pt x="4" y="6"/>
                    <a:pt x="2" y="6"/>
                    <a:pt x="0" y="6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21" name="íṧḷïḋê"/>
            <p:cNvSpPr/>
            <p:nvPr/>
          </p:nvSpPr>
          <p:spPr bwMode="auto">
            <a:xfrm>
              <a:off x="4124919" y="657221"/>
              <a:ext cx="274553" cy="84047"/>
            </a:xfrm>
            <a:custGeom>
              <a:avLst/>
              <a:gdLst>
                <a:gd name="T0" fmla="*/ 132 w 132"/>
                <a:gd name="T1" fmla="*/ 22 h 40"/>
                <a:gd name="T2" fmla="*/ 132 w 132"/>
                <a:gd name="T3" fmla="*/ 31 h 40"/>
                <a:gd name="T4" fmla="*/ 127 w 132"/>
                <a:gd name="T5" fmla="*/ 35 h 40"/>
                <a:gd name="T6" fmla="*/ 104 w 132"/>
                <a:gd name="T7" fmla="*/ 35 h 40"/>
                <a:gd name="T8" fmla="*/ 97 w 132"/>
                <a:gd name="T9" fmla="*/ 39 h 40"/>
                <a:gd name="T10" fmla="*/ 91 w 132"/>
                <a:gd name="T11" fmla="*/ 37 h 40"/>
                <a:gd name="T12" fmla="*/ 90 w 132"/>
                <a:gd name="T13" fmla="*/ 39 h 40"/>
                <a:gd name="T14" fmla="*/ 82 w 132"/>
                <a:gd name="T15" fmla="*/ 39 h 40"/>
                <a:gd name="T16" fmla="*/ 82 w 132"/>
                <a:gd name="T17" fmla="*/ 37 h 40"/>
                <a:gd name="T18" fmla="*/ 78 w 132"/>
                <a:gd name="T19" fmla="*/ 39 h 40"/>
                <a:gd name="T20" fmla="*/ 71 w 132"/>
                <a:gd name="T21" fmla="*/ 35 h 40"/>
                <a:gd name="T22" fmla="*/ 43 w 132"/>
                <a:gd name="T23" fmla="*/ 35 h 40"/>
                <a:gd name="T24" fmla="*/ 45 w 132"/>
                <a:gd name="T25" fmla="*/ 31 h 40"/>
                <a:gd name="T26" fmla="*/ 41 w 132"/>
                <a:gd name="T27" fmla="*/ 30 h 40"/>
                <a:gd name="T28" fmla="*/ 37 w 132"/>
                <a:gd name="T29" fmla="*/ 22 h 40"/>
                <a:gd name="T30" fmla="*/ 41 w 132"/>
                <a:gd name="T31" fmla="*/ 18 h 40"/>
                <a:gd name="T32" fmla="*/ 37 w 132"/>
                <a:gd name="T33" fmla="*/ 11 h 40"/>
                <a:gd name="T34" fmla="*/ 21 w 132"/>
                <a:gd name="T35" fmla="*/ 13 h 40"/>
                <a:gd name="T36" fmla="*/ 17 w 132"/>
                <a:gd name="T37" fmla="*/ 9 h 40"/>
                <a:gd name="T38" fmla="*/ 13 w 132"/>
                <a:gd name="T39" fmla="*/ 7 h 40"/>
                <a:gd name="T40" fmla="*/ 6 w 132"/>
                <a:gd name="T41" fmla="*/ 9 h 40"/>
                <a:gd name="T42" fmla="*/ 2 w 132"/>
                <a:gd name="T43" fmla="*/ 2 h 40"/>
                <a:gd name="T44" fmla="*/ 22 w 132"/>
                <a:gd name="T45" fmla="*/ 0 h 40"/>
                <a:gd name="T46" fmla="*/ 26 w 132"/>
                <a:gd name="T47" fmla="*/ 2 h 40"/>
                <a:gd name="T48" fmla="*/ 26 w 132"/>
                <a:gd name="T49" fmla="*/ 5 h 40"/>
                <a:gd name="T50" fmla="*/ 32 w 132"/>
                <a:gd name="T51" fmla="*/ 9 h 40"/>
                <a:gd name="T52" fmla="*/ 49 w 132"/>
                <a:gd name="T53" fmla="*/ 9 h 40"/>
                <a:gd name="T54" fmla="*/ 49 w 132"/>
                <a:gd name="T55" fmla="*/ 18 h 40"/>
                <a:gd name="T56" fmla="*/ 62 w 132"/>
                <a:gd name="T57" fmla="*/ 20 h 40"/>
                <a:gd name="T58" fmla="*/ 62 w 132"/>
                <a:gd name="T59" fmla="*/ 24 h 40"/>
                <a:gd name="T60" fmla="*/ 65 w 132"/>
                <a:gd name="T61" fmla="*/ 22 h 40"/>
                <a:gd name="T62" fmla="*/ 88 w 132"/>
                <a:gd name="T63" fmla="*/ 22 h 40"/>
                <a:gd name="T64" fmla="*/ 91 w 132"/>
                <a:gd name="T65" fmla="*/ 24 h 40"/>
                <a:gd name="T66" fmla="*/ 97 w 132"/>
                <a:gd name="T67" fmla="*/ 20 h 40"/>
                <a:gd name="T68" fmla="*/ 103 w 132"/>
                <a:gd name="T69" fmla="*/ 20 h 40"/>
                <a:gd name="T70" fmla="*/ 132 w 132"/>
                <a:gd name="T71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2" h="40">
                  <a:moveTo>
                    <a:pt x="132" y="22"/>
                  </a:moveTo>
                  <a:cubicBezTo>
                    <a:pt x="132" y="25"/>
                    <a:pt x="132" y="28"/>
                    <a:pt x="132" y="31"/>
                  </a:cubicBezTo>
                  <a:cubicBezTo>
                    <a:pt x="129" y="31"/>
                    <a:pt x="128" y="33"/>
                    <a:pt x="127" y="35"/>
                  </a:cubicBezTo>
                  <a:cubicBezTo>
                    <a:pt x="118" y="36"/>
                    <a:pt x="111" y="35"/>
                    <a:pt x="104" y="35"/>
                  </a:cubicBezTo>
                  <a:cubicBezTo>
                    <a:pt x="102" y="35"/>
                    <a:pt x="99" y="38"/>
                    <a:pt x="97" y="39"/>
                  </a:cubicBezTo>
                  <a:cubicBezTo>
                    <a:pt x="94" y="40"/>
                    <a:pt x="94" y="37"/>
                    <a:pt x="91" y="37"/>
                  </a:cubicBezTo>
                  <a:cubicBezTo>
                    <a:pt x="92" y="37"/>
                    <a:pt x="90" y="39"/>
                    <a:pt x="90" y="39"/>
                  </a:cubicBezTo>
                  <a:cubicBezTo>
                    <a:pt x="89" y="39"/>
                    <a:pt x="82" y="39"/>
                    <a:pt x="82" y="39"/>
                  </a:cubicBezTo>
                  <a:cubicBezTo>
                    <a:pt x="82" y="39"/>
                    <a:pt x="82" y="37"/>
                    <a:pt x="82" y="37"/>
                  </a:cubicBezTo>
                  <a:cubicBezTo>
                    <a:pt x="80" y="37"/>
                    <a:pt x="78" y="39"/>
                    <a:pt x="78" y="39"/>
                  </a:cubicBezTo>
                  <a:cubicBezTo>
                    <a:pt x="74" y="38"/>
                    <a:pt x="74" y="35"/>
                    <a:pt x="71" y="35"/>
                  </a:cubicBezTo>
                  <a:cubicBezTo>
                    <a:pt x="63" y="35"/>
                    <a:pt x="54" y="40"/>
                    <a:pt x="43" y="35"/>
                  </a:cubicBezTo>
                  <a:cubicBezTo>
                    <a:pt x="43" y="34"/>
                    <a:pt x="45" y="33"/>
                    <a:pt x="45" y="31"/>
                  </a:cubicBezTo>
                  <a:cubicBezTo>
                    <a:pt x="44" y="29"/>
                    <a:pt x="42" y="31"/>
                    <a:pt x="41" y="30"/>
                  </a:cubicBezTo>
                  <a:cubicBezTo>
                    <a:pt x="39" y="27"/>
                    <a:pt x="41" y="23"/>
                    <a:pt x="37" y="22"/>
                  </a:cubicBezTo>
                  <a:cubicBezTo>
                    <a:pt x="38" y="20"/>
                    <a:pt x="41" y="21"/>
                    <a:pt x="41" y="18"/>
                  </a:cubicBezTo>
                  <a:cubicBezTo>
                    <a:pt x="41" y="15"/>
                    <a:pt x="36" y="16"/>
                    <a:pt x="37" y="11"/>
                  </a:cubicBezTo>
                  <a:cubicBezTo>
                    <a:pt x="34" y="14"/>
                    <a:pt x="26" y="12"/>
                    <a:pt x="21" y="13"/>
                  </a:cubicBezTo>
                  <a:cubicBezTo>
                    <a:pt x="17" y="14"/>
                    <a:pt x="18" y="10"/>
                    <a:pt x="17" y="9"/>
                  </a:cubicBezTo>
                  <a:cubicBezTo>
                    <a:pt x="16" y="8"/>
                    <a:pt x="13" y="10"/>
                    <a:pt x="13" y="7"/>
                  </a:cubicBezTo>
                  <a:cubicBezTo>
                    <a:pt x="11" y="9"/>
                    <a:pt x="9" y="9"/>
                    <a:pt x="6" y="9"/>
                  </a:cubicBezTo>
                  <a:cubicBezTo>
                    <a:pt x="12" y="3"/>
                    <a:pt x="0" y="8"/>
                    <a:pt x="2" y="2"/>
                  </a:cubicBezTo>
                  <a:cubicBezTo>
                    <a:pt x="10" y="3"/>
                    <a:pt x="16" y="1"/>
                    <a:pt x="22" y="0"/>
                  </a:cubicBezTo>
                  <a:cubicBezTo>
                    <a:pt x="22" y="2"/>
                    <a:pt x="26" y="1"/>
                    <a:pt x="26" y="2"/>
                  </a:cubicBezTo>
                  <a:cubicBezTo>
                    <a:pt x="27" y="2"/>
                    <a:pt x="26" y="5"/>
                    <a:pt x="26" y="5"/>
                  </a:cubicBezTo>
                  <a:cubicBezTo>
                    <a:pt x="28" y="7"/>
                    <a:pt x="33" y="4"/>
                    <a:pt x="32" y="9"/>
                  </a:cubicBezTo>
                  <a:cubicBezTo>
                    <a:pt x="37" y="4"/>
                    <a:pt x="42" y="10"/>
                    <a:pt x="49" y="9"/>
                  </a:cubicBezTo>
                  <a:cubicBezTo>
                    <a:pt x="47" y="15"/>
                    <a:pt x="52" y="15"/>
                    <a:pt x="49" y="18"/>
                  </a:cubicBezTo>
                  <a:cubicBezTo>
                    <a:pt x="52" y="19"/>
                    <a:pt x="57" y="18"/>
                    <a:pt x="62" y="20"/>
                  </a:cubicBezTo>
                  <a:cubicBezTo>
                    <a:pt x="63" y="21"/>
                    <a:pt x="53" y="25"/>
                    <a:pt x="62" y="24"/>
                  </a:cubicBezTo>
                  <a:cubicBezTo>
                    <a:pt x="63" y="24"/>
                    <a:pt x="63" y="22"/>
                    <a:pt x="65" y="22"/>
                  </a:cubicBezTo>
                  <a:cubicBezTo>
                    <a:pt x="71" y="22"/>
                    <a:pt x="80" y="21"/>
                    <a:pt x="88" y="22"/>
                  </a:cubicBezTo>
                  <a:cubicBezTo>
                    <a:pt x="89" y="22"/>
                    <a:pt x="92" y="24"/>
                    <a:pt x="91" y="24"/>
                  </a:cubicBezTo>
                  <a:cubicBezTo>
                    <a:pt x="96" y="24"/>
                    <a:pt x="88" y="21"/>
                    <a:pt x="97" y="20"/>
                  </a:cubicBezTo>
                  <a:cubicBezTo>
                    <a:pt x="99" y="20"/>
                    <a:pt x="101" y="21"/>
                    <a:pt x="103" y="20"/>
                  </a:cubicBezTo>
                  <a:cubicBezTo>
                    <a:pt x="110" y="19"/>
                    <a:pt x="122" y="19"/>
                    <a:pt x="132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22" name="îṩ1îḍé"/>
            <p:cNvSpPr/>
            <p:nvPr/>
          </p:nvSpPr>
          <p:spPr bwMode="auto">
            <a:xfrm>
              <a:off x="6475432" y="655820"/>
              <a:ext cx="278756" cy="198911"/>
            </a:xfrm>
            <a:custGeom>
              <a:avLst/>
              <a:gdLst>
                <a:gd name="T0" fmla="*/ 110 w 134"/>
                <a:gd name="T1" fmla="*/ 3 h 96"/>
                <a:gd name="T2" fmla="*/ 132 w 134"/>
                <a:gd name="T3" fmla="*/ 1 h 96"/>
                <a:gd name="T4" fmla="*/ 130 w 134"/>
                <a:gd name="T5" fmla="*/ 10 h 96"/>
                <a:gd name="T6" fmla="*/ 106 w 134"/>
                <a:gd name="T7" fmla="*/ 14 h 96"/>
                <a:gd name="T8" fmla="*/ 102 w 134"/>
                <a:gd name="T9" fmla="*/ 18 h 96"/>
                <a:gd name="T10" fmla="*/ 98 w 134"/>
                <a:gd name="T11" fmla="*/ 18 h 96"/>
                <a:gd name="T12" fmla="*/ 95 w 134"/>
                <a:gd name="T13" fmla="*/ 21 h 96"/>
                <a:gd name="T14" fmla="*/ 91 w 134"/>
                <a:gd name="T15" fmla="*/ 19 h 96"/>
                <a:gd name="T16" fmla="*/ 83 w 134"/>
                <a:gd name="T17" fmla="*/ 21 h 96"/>
                <a:gd name="T18" fmla="*/ 76 w 134"/>
                <a:gd name="T19" fmla="*/ 23 h 96"/>
                <a:gd name="T20" fmla="*/ 74 w 134"/>
                <a:gd name="T21" fmla="*/ 27 h 96"/>
                <a:gd name="T22" fmla="*/ 65 w 134"/>
                <a:gd name="T23" fmla="*/ 32 h 96"/>
                <a:gd name="T24" fmla="*/ 59 w 134"/>
                <a:gd name="T25" fmla="*/ 36 h 96"/>
                <a:gd name="T26" fmla="*/ 56 w 134"/>
                <a:gd name="T27" fmla="*/ 40 h 96"/>
                <a:gd name="T28" fmla="*/ 54 w 134"/>
                <a:gd name="T29" fmla="*/ 44 h 96"/>
                <a:gd name="T30" fmla="*/ 44 w 134"/>
                <a:gd name="T31" fmla="*/ 47 h 96"/>
                <a:gd name="T32" fmla="*/ 43 w 134"/>
                <a:gd name="T33" fmla="*/ 49 h 96"/>
                <a:gd name="T34" fmla="*/ 35 w 134"/>
                <a:gd name="T35" fmla="*/ 53 h 96"/>
                <a:gd name="T36" fmla="*/ 31 w 134"/>
                <a:gd name="T37" fmla="*/ 60 h 96"/>
                <a:gd name="T38" fmla="*/ 33 w 134"/>
                <a:gd name="T39" fmla="*/ 72 h 96"/>
                <a:gd name="T40" fmla="*/ 28 w 134"/>
                <a:gd name="T41" fmla="*/ 75 h 96"/>
                <a:gd name="T42" fmla="*/ 31 w 134"/>
                <a:gd name="T43" fmla="*/ 83 h 96"/>
                <a:gd name="T44" fmla="*/ 29 w 134"/>
                <a:gd name="T45" fmla="*/ 85 h 96"/>
                <a:gd name="T46" fmla="*/ 31 w 134"/>
                <a:gd name="T47" fmla="*/ 87 h 96"/>
                <a:gd name="T48" fmla="*/ 33 w 134"/>
                <a:gd name="T49" fmla="*/ 85 h 96"/>
                <a:gd name="T50" fmla="*/ 39 w 134"/>
                <a:gd name="T51" fmla="*/ 88 h 96"/>
                <a:gd name="T52" fmla="*/ 37 w 134"/>
                <a:gd name="T53" fmla="*/ 96 h 96"/>
                <a:gd name="T54" fmla="*/ 20 w 134"/>
                <a:gd name="T55" fmla="*/ 96 h 96"/>
                <a:gd name="T56" fmla="*/ 22 w 134"/>
                <a:gd name="T57" fmla="*/ 92 h 96"/>
                <a:gd name="T58" fmla="*/ 16 w 134"/>
                <a:gd name="T59" fmla="*/ 90 h 96"/>
                <a:gd name="T60" fmla="*/ 13 w 134"/>
                <a:gd name="T61" fmla="*/ 87 h 96"/>
                <a:gd name="T62" fmla="*/ 9 w 134"/>
                <a:gd name="T63" fmla="*/ 87 h 96"/>
                <a:gd name="T64" fmla="*/ 3 w 134"/>
                <a:gd name="T65" fmla="*/ 87 h 96"/>
                <a:gd name="T66" fmla="*/ 2 w 134"/>
                <a:gd name="T67" fmla="*/ 73 h 96"/>
                <a:gd name="T68" fmla="*/ 11 w 134"/>
                <a:gd name="T69" fmla="*/ 70 h 96"/>
                <a:gd name="T70" fmla="*/ 9 w 134"/>
                <a:gd name="T71" fmla="*/ 68 h 96"/>
                <a:gd name="T72" fmla="*/ 11 w 134"/>
                <a:gd name="T73" fmla="*/ 64 h 96"/>
                <a:gd name="T74" fmla="*/ 20 w 134"/>
                <a:gd name="T75" fmla="*/ 60 h 96"/>
                <a:gd name="T76" fmla="*/ 20 w 134"/>
                <a:gd name="T77" fmla="*/ 53 h 96"/>
                <a:gd name="T78" fmla="*/ 26 w 134"/>
                <a:gd name="T79" fmla="*/ 51 h 96"/>
                <a:gd name="T80" fmla="*/ 29 w 134"/>
                <a:gd name="T81" fmla="*/ 46 h 96"/>
                <a:gd name="T82" fmla="*/ 29 w 134"/>
                <a:gd name="T83" fmla="*/ 36 h 96"/>
                <a:gd name="T84" fmla="*/ 44 w 134"/>
                <a:gd name="T85" fmla="*/ 31 h 96"/>
                <a:gd name="T86" fmla="*/ 46 w 134"/>
                <a:gd name="T87" fmla="*/ 27 h 96"/>
                <a:gd name="T88" fmla="*/ 48 w 134"/>
                <a:gd name="T89" fmla="*/ 29 h 96"/>
                <a:gd name="T90" fmla="*/ 52 w 134"/>
                <a:gd name="T91" fmla="*/ 25 h 96"/>
                <a:gd name="T92" fmla="*/ 54 w 134"/>
                <a:gd name="T93" fmla="*/ 21 h 96"/>
                <a:gd name="T94" fmla="*/ 63 w 134"/>
                <a:gd name="T95" fmla="*/ 19 h 96"/>
                <a:gd name="T96" fmla="*/ 74 w 134"/>
                <a:gd name="T97" fmla="*/ 18 h 96"/>
                <a:gd name="T98" fmla="*/ 76 w 134"/>
                <a:gd name="T99" fmla="*/ 16 h 96"/>
                <a:gd name="T100" fmla="*/ 80 w 134"/>
                <a:gd name="T101" fmla="*/ 18 h 96"/>
                <a:gd name="T102" fmla="*/ 82 w 134"/>
                <a:gd name="T103" fmla="*/ 14 h 96"/>
                <a:gd name="T104" fmla="*/ 83 w 134"/>
                <a:gd name="T105" fmla="*/ 14 h 96"/>
                <a:gd name="T106" fmla="*/ 97 w 134"/>
                <a:gd name="T107" fmla="*/ 12 h 96"/>
                <a:gd name="T108" fmla="*/ 100 w 134"/>
                <a:gd name="T109" fmla="*/ 10 h 96"/>
                <a:gd name="T110" fmla="*/ 102 w 134"/>
                <a:gd name="T111" fmla="*/ 8 h 96"/>
                <a:gd name="T112" fmla="*/ 110 w 134"/>
                <a:gd name="T113" fmla="*/ 3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4" h="96">
                  <a:moveTo>
                    <a:pt x="110" y="3"/>
                  </a:moveTo>
                  <a:cubicBezTo>
                    <a:pt x="116" y="7"/>
                    <a:pt x="124" y="0"/>
                    <a:pt x="132" y="1"/>
                  </a:cubicBezTo>
                  <a:cubicBezTo>
                    <a:pt x="134" y="6"/>
                    <a:pt x="129" y="6"/>
                    <a:pt x="130" y="10"/>
                  </a:cubicBezTo>
                  <a:cubicBezTo>
                    <a:pt x="124" y="7"/>
                    <a:pt x="114" y="13"/>
                    <a:pt x="106" y="14"/>
                  </a:cubicBezTo>
                  <a:cubicBezTo>
                    <a:pt x="104" y="14"/>
                    <a:pt x="103" y="17"/>
                    <a:pt x="102" y="18"/>
                  </a:cubicBezTo>
                  <a:cubicBezTo>
                    <a:pt x="101" y="18"/>
                    <a:pt x="99" y="17"/>
                    <a:pt x="98" y="18"/>
                  </a:cubicBezTo>
                  <a:cubicBezTo>
                    <a:pt x="98" y="18"/>
                    <a:pt x="95" y="21"/>
                    <a:pt x="95" y="21"/>
                  </a:cubicBezTo>
                  <a:cubicBezTo>
                    <a:pt x="93" y="22"/>
                    <a:pt x="93" y="19"/>
                    <a:pt x="91" y="19"/>
                  </a:cubicBezTo>
                  <a:cubicBezTo>
                    <a:pt x="89" y="20"/>
                    <a:pt x="86" y="21"/>
                    <a:pt x="83" y="21"/>
                  </a:cubicBezTo>
                  <a:cubicBezTo>
                    <a:pt x="82" y="22"/>
                    <a:pt x="78" y="22"/>
                    <a:pt x="76" y="23"/>
                  </a:cubicBezTo>
                  <a:cubicBezTo>
                    <a:pt x="74" y="24"/>
                    <a:pt x="76" y="26"/>
                    <a:pt x="74" y="27"/>
                  </a:cubicBezTo>
                  <a:cubicBezTo>
                    <a:pt x="73" y="28"/>
                    <a:pt x="65" y="27"/>
                    <a:pt x="65" y="32"/>
                  </a:cubicBezTo>
                  <a:cubicBezTo>
                    <a:pt x="65" y="34"/>
                    <a:pt x="61" y="35"/>
                    <a:pt x="59" y="36"/>
                  </a:cubicBezTo>
                  <a:cubicBezTo>
                    <a:pt x="58" y="37"/>
                    <a:pt x="56" y="39"/>
                    <a:pt x="56" y="40"/>
                  </a:cubicBezTo>
                  <a:cubicBezTo>
                    <a:pt x="55" y="41"/>
                    <a:pt x="53" y="42"/>
                    <a:pt x="54" y="44"/>
                  </a:cubicBezTo>
                  <a:cubicBezTo>
                    <a:pt x="48" y="46"/>
                    <a:pt x="48" y="42"/>
                    <a:pt x="44" y="47"/>
                  </a:cubicBezTo>
                  <a:cubicBezTo>
                    <a:pt x="44" y="48"/>
                    <a:pt x="43" y="47"/>
                    <a:pt x="43" y="49"/>
                  </a:cubicBezTo>
                  <a:cubicBezTo>
                    <a:pt x="42" y="52"/>
                    <a:pt x="38" y="51"/>
                    <a:pt x="35" y="53"/>
                  </a:cubicBezTo>
                  <a:cubicBezTo>
                    <a:pt x="35" y="56"/>
                    <a:pt x="37" y="62"/>
                    <a:pt x="31" y="60"/>
                  </a:cubicBezTo>
                  <a:cubicBezTo>
                    <a:pt x="32" y="64"/>
                    <a:pt x="29" y="71"/>
                    <a:pt x="33" y="72"/>
                  </a:cubicBezTo>
                  <a:cubicBezTo>
                    <a:pt x="32" y="73"/>
                    <a:pt x="30" y="74"/>
                    <a:pt x="28" y="75"/>
                  </a:cubicBezTo>
                  <a:cubicBezTo>
                    <a:pt x="25" y="80"/>
                    <a:pt x="32" y="79"/>
                    <a:pt x="31" y="83"/>
                  </a:cubicBezTo>
                  <a:cubicBezTo>
                    <a:pt x="31" y="83"/>
                    <a:pt x="28" y="83"/>
                    <a:pt x="29" y="85"/>
                  </a:cubicBezTo>
                  <a:cubicBezTo>
                    <a:pt x="29" y="84"/>
                    <a:pt x="33" y="87"/>
                    <a:pt x="31" y="87"/>
                  </a:cubicBezTo>
                  <a:cubicBezTo>
                    <a:pt x="33" y="87"/>
                    <a:pt x="34" y="85"/>
                    <a:pt x="33" y="85"/>
                  </a:cubicBezTo>
                  <a:cubicBezTo>
                    <a:pt x="35" y="86"/>
                    <a:pt x="35" y="89"/>
                    <a:pt x="39" y="88"/>
                  </a:cubicBezTo>
                  <a:cubicBezTo>
                    <a:pt x="39" y="92"/>
                    <a:pt x="36" y="92"/>
                    <a:pt x="37" y="96"/>
                  </a:cubicBezTo>
                  <a:cubicBezTo>
                    <a:pt x="31" y="96"/>
                    <a:pt x="26" y="96"/>
                    <a:pt x="20" y="96"/>
                  </a:cubicBezTo>
                  <a:cubicBezTo>
                    <a:pt x="20" y="95"/>
                    <a:pt x="23" y="93"/>
                    <a:pt x="22" y="92"/>
                  </a:cubicBezTo>
                  <a:cubicBezTo>
                    <a:pt x="21" y="90"/>
                    <a:pt x="18" y="91"/>
                    <a:pt x="16" y="90"/>
                  </a:cubicBezTo>
                  <a:cubicBezTo>
                    <a:pt x="15" y="90"/>
                    <a:pt x="14" y="87"/>
                    <a:pt x="13" y="87"/>
                  </a:cubicBezTo>
                  <a:cubicBezTo>
                    <a:pt x="12" y="86"/>
                    <a:pt x="9" y="87"/>
                    <a:pt x="9" y="87"/>
                  </a:cubicBezTo>
                  <a:cubicBezTo>
                    <a:pt x="7" y="84"/>
                    <a:pt x="7" y="87"/>
                    <a:pt x="3" y="87"/>
                  </a:cubicBezTo>
                  <a:cubicBezTo>
                    <a:pt x="3" y="82"/>
                    <a:pt x="0" y="80"/>
                    <a:pt x="2" y="73"/>
                  </a:cubicBezTo>
                  <a:cubicBezTo>
                    <a:pt x="7" y="80"/>
                    <a:pt x="2" y="66"/>
                    <a:pt x="11" y="70"/>
                  </a:cubicBezTo>
                  <a:cubicBezTo>
                    <a:pt x="12" y="68"/>
                    <a:pt x="9" y="68"/>
                    <a:pt x="9" y="68"/>
                  </a:cubicBezTo>
                  <a:cubicBezTo>
                    <a:pt x="9" y="66"/>
                    <a:pt x="15" y="65"/>
                    <a:pt x="11" y="64"/>
                  </a:cubicBezTo>
                  <a:cubicBezTo>
                    <a:pt x="12" y="61"/>
                    <a:pt x="17" y="61"/>
                    <a:pt x="20" y="60"/>
                  </a:cubicBezTo>
                  <a:cubicBezTo>
                    <a:pt x="18" y="57"/>
                    <a:pt x="26" y="54"/>
                    <a:pt x="20" y="53"/>
                  </a:cubicBezTo>
                  <a:cubicBezTo>
                    <a:pt x="20" y="51"/>
                    <a:pt x="24" y="51"/>
                    <a:pt x="26" y="51"/>
                  </a:cubicBezTo>
                  <a:cubicBezTo>
                    <a:pt x="26" y="48"/>
                    <a:pt x="27" y="46"/>
                    <a:pt x="29" y="46"/>
                  </a:cubicBezTo>
                  <a:cubicBezTo>
                    <a:pt x="26" y="42"/>
                    <a:pt x="31" y="42"/>
                    <a:pt x="29" y="36"/>
                  </a:cubicBezTo>
                  <a:cubicBezTo>
                    <a:pt x="37" y="37"/>
                    <a:pt x="39" y="32"/>
                    <a:pt x="44" y="31"/>
                  </a:cubicBezTo>
                  <a:cubicBezTo>
                    <a:pt x="47" y="31"/>
                    <a:pt x="45" y="27"/>
                    <a:pt x="46" y="27"/>
                  </a:cubicBezTo>
                  <a:cubicBezTo>
                    <a:pt x="47" y="26"/>
                    <a:pt x="49" y="28"/>
                    <a:pt x="48" y="29"/>
                  </a:cubicBezTo>
                  <a:cubicBezTo>
                    <a:pt x="49" y="28"/>
                    <a:pt x="51" y="26"/>
                    <a:pt x="52" y="25"/>
                  </a:cubicBezTo>
                  <a:cubicBezTo>
                    <a:pt x="53" y="24"/>
                    <a:pt x="54" y="23"/>
                    <a:pt x="54" y="21"/>
                  </a:cubicBezTo>
                  <a:cubicBezTo>
                    <a:pt x="57" y="22"/>
                    <a:pt x="60" y="21"/>
                    <a:pt x="63" y="19"/>
                  </a:cubicBezTo>
                  <a:cubicBezTo>
                    <a:pt x="66" y="18"/>
                    <a:pt x="68" y="19"/>
                    <a:pt x="74" y="18"/>
                  </a:cubicBezTo>
                  <a:cubicBezTo>
                    <a:pt x="76" y="17"/>
                    <a:pt x="75" y="16"/>
                    <a:pt x="76" y="16"/>
                  </a:cubicBezTo>
                  <a:cubicBezTo>
                    <a:pt x="78" y="15"/>
                    <a:pt x="80" y="18"/>
                    <a:pt x="80" y="18"/>
                  </a:cubicBezTo>
                  <a:cubicBezTo>
                    <a:pt x="83" y="17"/>
                    <a:pt x="78" y="14"/>
                    <a:pt x="82" y="14"/>
                  </a:cubicBezTo>
                  <a:cubicBezTo>
                    <a:pt x="82" y="14"/>
                    <a:pt x="83" y="14"/>
                    <a:pt x="83" y="14"/>
                  </a:cubicBezTo>
                  <a:cubicBezTo>
                    <a:pt x="85" y="13"/>
                    <a:pt x="91" y="13"/>
                    <a:pt x="97" y="12"/>
                  </a:cubicBezTo>
                  <a:cubicBezTo>
                    <a:pt x="100" y="11"/>
                    <a:pt x="99" y="12"/>
                    <a:pt x="100" y="10"/>
                  </a:cubicBezTo>
                  <a:cubicBezTo>
                    <a:pt x="100" y="10"/>
                    <a:pt x="102" y="8"/>
                    <a:pt x="102" y="8"/>
                  </a:cubicBezTo>
                  <a:cubicBezTo>
                    <a:pt x="107" y="6"/>
                    <a:pt x="110" y="12"/>
                    <a:pt x="11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23" name="iŝḻíďè"/>
            <p:cNvSpPr/>
            <p:nvPr/>
          </p:nvSpPr>
          <p:spPr bwMode="auto">
            <a:xfrm>
              <a:off x="4053480" y="668427"/>
              <a:ext cx="29417" cy="12607"/>
            </a:xfrm>
            <a:custGeom>
              <a:avLst/>
              <a:gdLst>
                <a:gd name="T0" fmla="*/ 10 w 14"/>
                <a:gd name="T1" fmla="*/ 0 h 6"/>
                <a:gd name="T2" fmla="*/ 14 w 14"/>
                <a:gd name="T3" fmla="*/ 0 h 6"/>
                <a:gd name="T4" fmla="*/ 10 w 14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6">
                  <a:moveTo>
                    <a:pt x="10" y="0"/>
                  </a:moveTo>
                  <a:cubicBezTo>
                    <a:pt x="11" y="0"/>
                    <a:pt x="12" y="0"/>
                    <a:pt x="14" y="0"/>
                  </a:cubicBezTo>
                  <a:cubicBezTo>
                    <a:pt x="14" y="6"/>
                    <a:pt x="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24" name="íṣḻïḍe"/>
            <p:cNvSpPr/>
            <p:nvPr/>
          </p:nvSpPr>
          <p:spPr bwMode="auto">
            <a:xfrm>
              <a:off x="7827187" y="682435"/>
              <a:ext cx="85448" cy="67238"/>
            </a:xfrm>
            <a:custGeom>
              <a:avLst/>
              <a:gdLst>
                <a:gd name="T0" fmla="*/ 11 w 41"/>
                <a:gd name="T1" fmla="*/ 1 h 32"/>
                <a:gd name="T2" fmla="*/ 13 w 41"/>
                <a:gd name="T3" fmla="*/ 3 h 32"/>
                <a:gd name="T4" fmla="*/ 24 w 41"/>
                <a:gd name="T5" fmla="*/ 8 h 32"/>
                <a:gd name="T6" fmla="*/ 30 w 41"/>
                <a:gd name="T7" fmla="*/ 5 h 32"/>
                <a:gd name="T8" fmla="*/ 41 w 41"/>
                <a:gd name="T9" fmla="*/ 6 h 32"/>
                <a:gd name="T10" fmla="*/ 37 w 41"/>
                <a:gd name="T11" fmla="*/ 16 h 32"/>
                <a:gd name="T12" fmla="*/ 23 w 41"/>
                <a:gd name="T13" fmla="*/ 19 h 32"/>
                <a:gd name="T14" fmla="*/ 23 w 41"/>
                <a:gd name="T15" fmla="*/ 21 h 32"/>
                <a:gd name="T16" fmla="*/ 19 w 41"/>
                <a:gd name="T17" fmla="*/ 25 h 32"/>
                <a:gd name="T18" fmla="*/ 13 w 41"/>
                <a:gd name="T19" fmla="*/ 27 h 32"/>
                <a:gd name="T20" fmla="*/ 6 w 41"/>
                <a:gd name="T21" fmla="*/ 23 h 32"/>
                <a:gd name="T22" fmla="*/ 0 w 41"/>
                <a:gd name="T23" fmla="*/ 8 h 32"/>
                <a:gd name="T24" fmla="*/ 11 w 41"/>
                <a:gd name="T2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32">
                  <a:moveTo>
                    <a:pt x="11" y="1"/>
                  </a:moveTo>
                  <a:cubicBezTo>
                    <a:pt x="13" y="0"/>
                    <a:pt x="13" y="2"/>
                    <a:pt x="13" y="3"/>
                  </a:cubicBezTo>
                  <a:cubicBezTo>
                    <a:pt x="15" y="7"/>
                    <a:pt x="21" y="6"/>
                    <a:pt x="24" y="8"/>
                  </a:cubicBezTo>
                  <a:cubicBezTo>
                    <a:pt x="28" y="10"/>
                    <a:pt x="29" y="5"/>
                    <a:pt x="30" y="5"/>
                  </a:cubicBezTo>
                  <a:cubicBezTo>
                    <a:pt x="32" y="4"/>
                    <a:pt x="35" y="8"/>
                    <a:pt x="41" y="6"/>
                  </a:cubicBezTo>
                  <a:cubicBezTo>
                    <a:pt x="40" y="8"/>
                    <a:pt x="31" y="12"/>
                    <a:pt x="37" y="16"/>
                  </a:cubicBezTo>
                  <a:cubicBezTo>
                    <a:pt x="36" y="20"/>
                    <a:pt x="29" y="20"/>
                    <a:pt x="23" y="19"/>
                  </a:cubicBezTo>
                  <a:cubicBezTo>
                    <a:pt x="20" y="20"/>
                    <a:pt x="21" y="21"/>
                    <a:pt x="23" y="21"/>
                  </a:cubicBezTo>
                  <a:cubicBezTo>
                    <a:pt x="24" y="25"/>
                    <a:pt x="12" y="22"/>
                    <a:pt x="19" y="25"/>
                  </a:cubicBezTo>
                  <a:cubicBezTo>
                    <a:pt x="19" y="32"/>
                    <a:pt x="13" y="21"/>
                    <a:pt x="13" y="27"/>
                  </a:cubicBezTo>
                  <a:cubicBezTo>
                    <a:pt x="10" y="26"/>
                    <a:pt x="12" y="21"/>
                    <a:pt x="6" y="23"/>
                  </a:cubicBezTo>
                  <a:cubicBezTo>
                    <a:pt x="4" y="18"/>
                    <a:pt x="5" y="10"/>
                    <a:pt x="0" y="8"/>
                  </a:cubicBezTo>
                  <a:cubicBezTo>
                    <a:pt x="2" y="4"/>
                    <a:pt x="13" y="8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25" name="iṧḻîḍê"/>
            <p:cNvSpPr/>
            <p:nvPr/>
          </p:nvSpPr>
          <p:spPr bwMode="auto">
            <a:xfrm>
              <a:off x="3770522" y="692241"/>
              <a:ext cx="23814" cy="15409"/>
            </a:xfrm>
            <a:custGeom>
              <a:avLst/>
              <a:gdLst>
                <a:gd name="T0" fmla="*/ 6 w 11"/>
                <a:gd name="T1" fmla="*/ 0 h 7"/>
                <a:gd name="T2" fmla="*/ 8 w 11"/>
                <a:gd name="T3" fmla="*/ 7 h 7"/>
                <a:gd name="T4" fmla="*/ 0 w 11"/>
                <a:gd name="T5" fmla="*/ 5 h 7"/>
                <a:gd name="T6" fmla="*/ 6 w 11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7">
                  <a:moveTo>
                    <a:pt x="6" y="0"/>
                  </a:moveTo>
                  <a:cubicBezTo>
                    <a:pt x="11" y="1"/>
                    <a:pt x="8" y="2"/>
                    <a:pt x="8" y="7"/>
                  </a:cubicBezTo>
                  <a:cubicBezTo>
                    <a:pt x="6" y="6"/>
                    <a:pt x="4" y="5"/>
                    <a:pt x="0" y="5"/>
                  </a:cubicBezTo>
                  <a:cubicBezTo>
                    <a:pt x="1" y="2"/>
                    <a:pt x="7" y="4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26" name="isḻïďè"/>
            <p:cNvSpPr/>
            <p:nvPr/>
          </p:nvSpPr>
          <p:spPr bwMode="auto">
            <a:xfrm>
              <a:off x="7921039" y="692241"/>
              <a:ext cx="39222" cy="36420"/>
            </a:xfrm>
            <a:custGeom>
              <a:avLst/>
              <a:gdLst>
                <a:gd name="T0" fmla="*/ 0 w 19"/>
                <a:gd name="T1" fmla="*/ 5 h 17"/>
                <a:gd name="T2" fmla="*/ 19 w 19"/>
                <a:gd name="T3" fmla="*/ 9 h 17"/>
                <a:gd name="T4" fmla="*/ 11 w 19"/>
                <a:gd name="T5" fmla="*/ 16 h 17"/>
                <a:gd name="T6" fmla="*/ 7 w 19"/>
                <a:gd name="T7" fmla="*/ 13 h 17"/>
                <a:gd name="T8" fmla="*/ 4 w 19"/>
                <a:gd name="T9" fmla="*/ 13 h 17"/>
                <a:gd name="T10" fmla="*/ 0 w 19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7">
                  <a:moveTo>
                    <a:pt x="0" y="5"/>
                  </a:moveTo>
                  <a:cubicBezTo>
                    <a:pt x="6" y="0"/>
                    <a:pt x="16" y="5"/>
                    <a:pt x="19" y="9"/>
                  </a:cubicBezTo>
                  <a:cubicBezTo>
                    <a:pt x="18" y="13"/>
                    <a:pt x="10" y="10"/>
                    <a:pt x="11" y="16"/>
                  </a:cubicBezTo>
                  <a:cubicBezTo>
                    <a:pt x="9" y="17"/>
                    <a:pt x="8" y="13"/>
                    <a:pt x="7" y="13"/>
                  </a:cubicBezTo>
                  <a:cubicBezTo>
                    <a:pt x="7" y="12"/>
                    <a:pt x="4" y="13"/>
                    <a:pt x="4" y="13"/>
                  </a:cubicBezTo>
                  <a:cubicBezTo>
                    <a:pt x="2" y="10"/>
                    <a:pt x="4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27" name="îṣ1íḑè"/>
            <p:cNvSpPr/>
            <p:nvPr/>
          </p:nvSpPr>
          <p:spPr bwMode="auto">
            <a:xfrm>
              <a:off x="7971467" y="703447"/>
              <a:ext cx="60234" cy="30817"/>
            </a:xfrm>
            <a:custGeom>
              <a:avLst/>
              <a:gdLst>
                <a:gd name="T0" fmla="*/ 2 w 29"/>
                <a:gd name="T1" fmla="*/ 2 h 15"/>
                <a:gd name="T2" fmla="*/ 6 w 29"/>
                <a:gd name="T3" fmla="*/ 2 h 15"/>
                <a:gd name="T4" fmla="*/ 15 w 29"/>
                <a:gd name="T5" fmla="*/ 6 h 15"/>
                <a:gd name="T6" fmla="*/ 24 w 29"/>
                <a:gd name="T7" fmla="*/ 9 h 15"/>
                <a:gd name="T8" fmla="*/ 28 w 29"/>
                <a:gd name="T9" fmla="*/ 13 h 15"/>
                <a:gd name="T10" fmla="*/ 6 w 29"/>
                <a:gd name="T11" fmla="*/ 9 h 15"/>
                <a:gd name="T12" fmla="*/ 2 w 29"/>
                <a:gd name="T13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5">
                  <a:moveTo>
                    <a:pt x="2" y="2"/>
                  </a:moveTo>
                  <a:cubicBezTo>
                    <a:pt x="3" y="2"/>
                    <a:pt x="4" y="2"/>
                    <a:pt x="6" y="2"/>
                  </a:cubicBezTo>
                  <a:cubicBezTo>
                    <a:pt x="11" y="0"/>
                    <a:pt x="11" y="5"/>
                    <a:pt x="15" y="6"/>
                  </a:cubicBezTo>
                  <a:cubicBezTo>
                    <a:pt x="19" y="7"/>
                    <a:pt x="21" y="8"/>
                    <a:pt x="24" y="9"/>
                  </a:cubicBezTo>
                  <a:cubicBezTo>
                    <a:pt x="26" y="11"/>
                    <a:pt x="29" y="9"/>
                    <a:pt x="28" y="13"/>
                  </a:cubicBezTo>
                  <a:cubicBezTo>
                    <a:pt x="17" y="15"/>
                    <a:pt x="14" y="10"/>
                    <a:pt x="6" y="9"/>
                  </a:cubicBezTo>
                  <a:cubicBezTo>
                    <a:pt x="8" y="3"/>
                    <a:pt x="0" y="8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28" name="iṡḻide"/>
            <p:cNvSpPr/>
            <p:nvPr/>
          </p:nvSpPr>
          <p:spPr bwMode="auto">
            <a:xfrm>
              <a:off x="4035269" y="752474"/>
              <a:ext cx="98055" cy="81245"/>
            </a:xfrm>
            <a:custGeom>
              <a:avLst/>
              <a:gdLst>
                <a:gd name="T0" fmla="*/ 15 w 47"/>
                <a:gd name="T1" fmla="*/ 8 h 39"/>
                <a:gd name="T2" fmla="*/ 15 w 47"/>
                <a:gd name="T3" fmla="*/ 6 h 39"/>
                <a:gd name="T4" fmla="*/ 36 w 47"/>
                <a:gd name="T5" fmla="*/ 0 h 39"/>
                <a:gd name="T6" fmla="*/ 39 w 47"/>
                <a:gd name="T7" fmla="*/ 8 h 39"/>
                <a:gd name="T8" fmla="*/ 36 w 47"/>
                <a:gd name="T9" fmla="*/ 13 h 39"/>
                <a:gd name="T10" fmla="*/ 45 w 47"/>
                <a:gd name="T11" fmla="*/ 15 h 39"/>
                <a:gd name="T12" fmla="*/ 47 w 47"/>
                <a:gd name="T13" fmla="*/ 30 h 39"/>
                <a:gd name="T14" fmla="*/ 41 w 47"/>
                <a:gd name="T15" fmla="*/ 30 h 39"/>
                <a:gd name="T16" fmla="*/ 41 w 47"/>
                <a:gd name="T17" fmla="*/ 34 h 39"/>
                <a:gd name="T18" fmla="*/ 36 w 47"/>
                <a:gd name="T19" fmla="*/ 34 h 39"/>
                <a:gd name="T20" fmla="*/ 30 w 47"/>
                <a:gd name="T21" fmla="*/ 38 h 39"/>
                <a:gd name="T22" fmla="*/ 24 w 47"/>
                <a:gd name="T23" fmla="*/ 32 h 39"/>
                <a:gd name="T24" fmla="*/ 19 w 47"/>
                <a:gd name="T25" fmla="*/ 26 h 39"/>
                <a:gd name="T26" fmla="*/ 15 w 47"/>
                <a:gd name="T27" fmla="*/ 23 h 39"/>
                <a:gd name="T28" fmla="*/ 6 w 47"/>
                <a:gd name="T29" fmla="*/ 21 h 39"/>
                <a:gd name="T30" fmla="*/ 0 w 47"/>
                <a:gd name="T31" fmla="*/ 17 h 39"/>
                <a:gd name="T32" fmla="*/ 19 w 47"/>
                <a:gd name="T33" fmla="*/ 19 h 39"/>
                <a:gd name="T34" fmla="*/ 21 w 47"/>
                <a:gd name="T35" fmla="*/ 12 h 39"/>
                <a:gd name="T36" fmla="*/ 13 w 47"/>
                <a:gd name="T37" fmla="*/ 6 h 39"/>
                <a:gd name="T38" fmla="*/ 15 w 47"/>
                <a:gd name="T39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7" h="39">
                  <a:moveTo>
                    <a:pt x="15" y="8"/>
                  </a:moveTo>
                  <a:cubicBezTo>
                    <a:pt x="17" y="7"/>
                    <a:pt x="16" y="6"/>
                    <a:pt x="15" y="6"/>
                  </a:cubicBezTo>
                  <a:cubicBezTo>
                    <a:pt x="19" y="2"/>
                    <a:pt x="33" y="6"/>
                    <a:pt x="36" y="0"/>
                  </a:cubicBezTo>
                  <a:cubicBezTo>
                    <a:pt x="38" y="2"/>
                    <a:pt x="39" y="4"/>
                    <a:pt x="39" y="8"/>
                  </a:cubicBezTo>
                  <a:cubicBezTo>
                    <a:pt x="40" y="12"/>
                    <a:pt x="36" y="11"/>
                    <a:pt x="36" y="13"/>
                  </a:cubicBezTo>
                  <a:cubicBezTo>
                    <a:pt x="37" y="19"/>
                    <a:pt x="41" y="16"/>
                    <a:pt x="45" y="15"/>
                  </a:cubicBezTo>
                  <a:cubicBezTo>
                    <a:pt x="47" y="23"/>
                    <a:pt x="45" y="22"/>
                    <a:pt x="47" y="30"/>
                  </a:cubicBezTo>
                  <a:cubicBezTo>
                    <a:pt x="46" y="31"/>
                    <a:pt x="42" y="29"/>
                    <a:pt x="41" y="30"/>
                  </a:cubicBezTo>
                  <a:cubicBezTo>
                    <a:pt x="41" y="31"/>
                    <a:pt x="42" y="34"/>
                    <a:pt x="41" y="34"/>
                  </a:cubicBezTo>
                  <a:cubicBezTo>
                    <a:pt x="40" y="35"/>
                    <a:pt x="37" y="34"/>
                    <a:pt x="36" y="34"/>
                  </a:cubicBezTo>
                  <a:cubicBezTo>
                    <a:pt x="33" y="34"/>
                    <a:pt x="33" y="37"/>
                    <a:pt x="30" y="38"/>
                  </a:cubicBezTo>
                  <a:cubicBezTo>
                    <a:pt x="26" y="39"/>
                    <a:pt x="26" y="34"/>
                    <a:pt x="24" y="32"/>
                  </a:cubicBezTo>
                  <a:cubicBezTo>
                    <a:pt x="23" y="31"/>
                    <a:pt x="17" y="31"/>
                    <a:pt x="19" y="26"/>
                  </a:cubicBezTo>
                  <a:cubicBezTo>
                    <a:pt x="16" y="27"/>
                    <a:pt x="15" y="25"/>
                    <a:pt x="15" y="23"/>
                  </a:cubicBezTo>
                  <a:cubicBezTo>
                    <a:pt x="12" y="24"/>
                    <a:pt x="9" y="22"/>
                    <a:pt x="6" y="21"/>
                  </a:cubicBezTo>
                  <a:cubicBezTo>
                    <a:pt x="3" y="20"/>
                    <a:pt x="0" y="22"/>
                    <a:pt x="0" y="17"/>
                  </a:cubicBezTo>
                  <a:cubicBezTo>
                    <a:pt x="8" y="16"/>
                    <a:pt x="11" y="20"/>
                    <a:pt x="19" y="19"/>
                  </a:cubicBezTo>
                  <a:cubicBezTo>
                    <a:pt x="21" y="18"/>
                    <a:pt x="20" y="14"/>
                    <a:pt x="21" y="12"/>
                  </a:cubicBezTo>
                  <a:cubicBezTo>
                    <a:pt x="21" y="7"/>
                    <a:pt x="10" y="13"/>
                    <a:pt x="13" y="6"/>
                  </a:cubicBezTo>
                  <a:cubicBezTo>
                    <a:pt x="15" y="6"/>
                    <a:pt x="15" y="7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29" name="iṧḻîḓé"/>
            <p:cNvSpPr/>
            <p:nvPr/>
          </p:nvSpPr>
          <p:spPr bwMode="auto">
            <a:xfrm>
              <a:off x="4384064" y="760879"/>
              <a:ext cx="58833" cy="28016"/>
            </a:xfrm>
            <a:custGeom>
              <a:avLst/>
              <a:gdLst>
                <a:gd name="T0" fmla="*/ 0 w 28"/>
                <a:gd name="T1" fmla="*/ 2 h 13"/>
                <a:gd name="T2" fmla="*/ 7 w 28"/>
                <a:gd name="T3" fmla="*/ 0 h 13"/>
                <a:gd name="T4" fmla="*/ 28 w 28"/>
                <a:gd name="T5" fmla="*/ 6 h 13"/>
                <a:gd name="T6" fmla="*/ 26 w 28"/>
                <a:gd name="T7" fmla="*/ 13 h 13"/>
                <a:gd name="T8" fmla="*/ 6 w 28"/>
                <a:gd name="T9" fmla="*/ 6 h 13"/>
                <a:gd name="T10" fmla="*/ 0 w 28"/>
                <a:gd name="T11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3">
                  <a:moveTo>
                    <a:pt x="0" y="2"/>
                  </a:moveTo>
                  <a:cubicBezTo>
                    <a:pt x="0" y="0"/>
                    <a:pt x="5" y="0"/>
                    <a:pt x="7" y="0"/>
                  </a:cubicBezTo>
                  <a:cubicBezTo>
                    <a:pt x="14" y="1"/>
                    <a:pt x="22" y="5"/>
                    <a:pt x="28" y="6"/>
                  </a:cubicBezTo>
                  <a:cubicBezTo>
                    <a:pt x="28" y="9"/>
                    <a:pt x="26" y="10"/>
                    <a:pt x="26" y="13"/>
                  </a:cubicBezTo>
                  <a:cubicBezTo>
                    <a:pt x="16" y="13"/>
                    <a:pt x="12" y="11"/>
                    <a:pt x="6" y="6"/>
                  </a:cubicBezTo>
                  <a:cubicBezTo>
                    <a:pt x="4" y="4"/>
                    <a:pt x="4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30" name="iṩľïďé"/>
            <p:cNvSpPr/>
            <p:nvPr/>
          </p:nvSpPr>
          <p:spPr bwMode="auto">
            <a:xfrm>
              <a:off x="7881817" y="760879"/>
              <a:ext cx="39222" cy="15409"/>
            </a:xfrm>
            <a:custGeom>
              <a:avLst/>
              <a:gdLst>
                <a:gd name="T0" fmla="*/ 19 w 19"/>
                <a:gd name="T1" fmla="*/ 6 h 7"/>
                <a:gd name="T2" fmla="*/ 0 w 19"/>
                <a:gd name="T3" fmla="*/ 4 h 7"/>
                <a:gd name="T4" fmla="*/ 6 w 19"/>
                <a:gd name="T5" fmla="*/ 0 h 7"/>
                <a:gd name="T6" fmla="*/ 19 w 19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7">
                  <a:moveTo>
                    <a:pt x="19" y="6"/>
                  </a:moveTo>
                  <a:cubicBezTo>
                    <a:pt x="16" y="7"/>
                    <a:pt x="5" y="6"/>
                    <a:pt x="0" y="4"/>
                  </a:cubicBezTo>
                  <a:cubicBezTo>
                    <a:pt x="1" y="1"/>
                    <a:pt x="6" y="3"/>
                    <a:pt x="6" y="0"/>
                  </a:cubicBezTo>
                  <a:cubicBezTo>
                    <a:pt x="10" y="2"/>
                    <a:pt x="19" y="0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31" name="iS1iḋe"/>
            <p:cNvSpPr/>
            <p:nvPr/>
          </p:nvSpPr>
          <p:spPr bwMode="auto">
            <a:xfrm>
              <a:off x="4811303" y="846327"/>
              <a:ext cx="30817" cy="21012"/>
            </a:xfrm>
            <a:custGeom>
              <a:avLst/>
              <a:gdLst>
                <a:gd name="T0" fmla="*/ 15 w 15"/>
                <a:gd name="T1" fmla="*/ 8 h 10"/>
                <a:gd name="T2" fmla="*/ 0 w 15"/>
                <a:gd name="T3" fmla="*/ 4 h 10"/>
                <a:gd name="T4" fmla="*/ 15 w 15"/>
                <a:gd name="T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0">
                  <a:moveTo>
                    <a:pt x="15" y="8"/>
                  </a:moveTo>
                  <a:cubicBezTo>
                    <a:pt x="6" y="10"/>
                    <a:pt x="8" y="2"/>
                    <a:pt x="0" y="4"/>
                  </a:cubicBezTo>
                  <a:cubicBezTo>
                    <a:pt x="3" y="0"/>
                    <a:pt x="15" y="2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32" name="îsḷîḓè"/>
            <p:cNvSpPr/>
            <p:nvPr/>
          </p:nvSpPr>
          <p:spPr bwMode="auto">
            <a:xfrm>
              <a:off x="4790291" y="867338"/>
              <a:ext cx="43425" cy="25214"/>
            </a:xfrm>
            <a:custGeom>
              <a:avLst/>
              <a:gdLst>
                <a:gd name="T0" fmla="*/ 21 w 21"/>
                <a:gd name="T1" fmla="*/ 7 h 12"/>
                <a:gd name="T2" fmla="*/ 3 w 21"/>
                <a:gd name="T3" fmla="*/ 7 h 12"/>
                <a:gd name="T4" fmla="*/ 8 w 21"/>
                <a:gd name="T5" fmla="*/ 1 h 12"/>
                <a:gd name="T6" fmla="*/ 21 w 21"/>
                <a:gd name="T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2">
                  <a:moveTo>
                    <a:pt x="21" y="7"/>
                  </a:moveTo>
                  <a:cubicBezTo>
                    <a:pt x="19" y="12"/>
                    <a:pt x="5" y="12"/>
                    <a:pt x="3" y="7"/>
                  </a:cubicBezTo>
                  <a:cubicBezTo>
                    <a:pt x="0" y="0"/>
                    <a:pt x="9" y="6"/>
                    <a:pt x="8" y="1"/>
                  </a:cubicBezTo>
                  <a:cubicBezTo>
                    <a:pt x="12" y="4"/>
                    <a:pt x="16" y="6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33" name="íS1îḓe"/>
            <p:cNvSpPr/>
            <p:nvPr/>
          </p:nvSpPr>
          <p:spPr bwMode="auto">
            <a:xfrm>
              <a:off x="6419400" y="885549"/>
              <a:ext cx="29417" cy="23814"/>
            </a:xfrm>
            <a:custGeom>
              <a:avLst/>
              <a:gdLst>
                <a:gd name="T0" fmla="*/ 6 w 14"/>
                <a:gd name="T1" fmla="*/ 0 h 11"/>
                <a:gd name="T2" fmla="*/ 14 w 14"/>
                <a:gd name="T3" fmla="*/ 7 h 11"/>
                <a:gd name="T4" fmla="*/ 4 w 14"/>
                <a:gd name="T5" fmla="*/ 11 h 11"/>
                <a:gd name="T6" fmla="*/ 2 w 14"/>
                <a:gd name="T7" fmla="*/ 2 h 11"/>
                <a:gd name="T8" fmla="*/ 6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6" y="0"/>
                  </a:moveTo>
                  <a:cubicBezTo>
                    <a:pt x="11" y="0"/>
                    <a:pt x="13" y="2"/>
                    <a:pt x="14" y="7"/>
                  </a:cubicBezTo>
                  <a:cubicBezTo>
                    <a:pt x="9" y="7"/>
                    <a:pt x="5" y="7"/>
                    <a:pt x="4" y="11"/>
                  </a:cubicBezTo>
                  <a:cubicBezTo>
                    <a:pt x="0" y="11"/>
                    <a:pt x="3" y="4"/>
                    <a:pt x="2" y="2"/>
                  </a:cubicBezTo>
                  <a:cubicBezTo>
                    <a:pt x="5" y="2"/>
                    <a:pt x="6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34" name="iṧļïḋé"/>
            <p:cNvSpPr/>
            <p:nvPr/>
          </p:nvSpPr>
          <p:spPr bwMode="auto">
            <a:xfrm>
              <a:off x="3945619" y="900957"/>
              <a:ext cx="29417" cy="21012"/>
            </a:xfrm>
            <a:custGeom>
              <a:avLst/>
              <a:gdLst>
                <a:gd name="T0" fmla="*/ 13 w 14"/>
                <a:gd name="T1" fmla="*/ 8 h 10"/>
                <a:gd name="T2" fmla="*/ 0 w 14"/>
                <a:gd name="T3" fmla="*/ 10 h 10"/>
                <a:gd name="T4" fmla="*/ 13 w 14"/>
                <a:gd name="T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0">
                  <a:moveTo>
                    <a:pt x="13" y="8"/>
                  </a:moveTo>
                  <a:cubicBezTo>
                    <a:pt x="7" y="7"/>
                    <a:pt x="5" y="9"/>
                    <a:pt x="0" y="10"/>
                  </a:cubicBezTo>
                  <a:cubicBezTo>
                    <a:pt x="1" y="6"/>
                    <a:pt x="14" y="0"/>
                    <a:pt x="13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35" name="iṥľíḓé"/>
            <p:cNvSpPr/>
            <p:nvPr/>
          </p:nvSpPr>
          <p:spPr bwMode="auto">
            <a:xfrm>
              <a:off x="4434493" y="917766"/>
              <a:ext cx="47627" cy="29417"/>
            </a:xfrm>
            <a:custGeom>
              <a:avLst/>
              <a:gdLst>
                <a:gd name="T0" fmla="*/ 19 w 23"/>
                <a:gd name="T1" fmla="*/ 2 h 14"/>
                <a:gd name="T2" fmla="*/ 21 w 23"/>
                <a:gd name="T3" fmla="*/ 13 h 14"/>
                <a:gd name="T4" fmla="*/ 2 w 23"/>
                <a:gd name="T5" fmla="*/ 9 h 14"/>
                <a:gd name="T6" fmla="*/ 6 w 23"/>
                <a:gd name="T7" fmla="*/ 2 h 14"/>
                <a:gd name="T8" fmla="*/ 19 w 23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4">
                  <a:moveTo>
                    <a:pt x="19" y="2"/>
                  </a:moveTo>
                  <a:cubicBezTo>
                    <a:pt x="21" y="4"/>
                    <a:pt x="23" y="11"/>
                    <a:pt x="21" y="13"/>
                  </a:cubicBezTo>
                  <a:cubicBezTo>
                    <a:pt x="13" y="12"/>
                    <a:pt x="4" y="14"/>
                    <a:pt x="2" y="9"/>
                  </a:cubicBezTo>
                  <a:cubicBezTo>
                    <a:pt x="0" y="3"/>
                    <a:pt x="8" y="8"/>
                    <a:pt x="6" y="2"/>
                  </a:cubicBezTo>
                  <a:cubicBezTo>
                    <a:pt x="11" y="0"/>
                    <a:pt x="19" y="5"/>
                    <a:pt x="19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36" name="ïŝḷîḋè"/>
            <p:cNvSpPr/>
            <p:nvPr/>
          </p:nvSpPr>
          <p:spPr bwMode="auto">
            <a:xfrm>
              <a:off x="4416282" y="999012"/>
              <a:ext cx="57433" cy="26615"/>
            </a:xfrm>
            <a:custGeom>
              <a:avLst/>
              <a:gdLst>
                <a:gd name="T0" fmla="*/ 26 w 28"/>
                <a:gd name="T1" fmla="*/ 5 h 13"/>
                <a:gd name="T2" fmla="*/ 19 w 28"/>
                <a:gd name="T3" fmla="*/ 9 h 13"/>
                <a:gd name="T4" fmla="*/ 11 w 28"/>
                <a:gd name="T5" fmla="*/ 11 h 13"/>
                <a:gd name="T6" fmla="*/ 4 w 28"/>
                <a:gd name="T7" fmla="*/ 9 h 13"/>
                <a:gd name="T8" fmla="*/ 5 w 28"/>
                <a:gd name="T9" fmla="*/ 4 h 13"/>
                <a:gd name="T10" fmla="*/ 11 w 28"/>
                <a:gd name="T11" fmla="*/ 0 h 13"/>
                <a:gd name="T12" fmla="*/ 26 w 28"/>
                <a:gd name="T13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3">
                  <a:moveTo>
                    <a:pt x="26" y="5"/>
                  </a:moveTo>
                  <a:cubicBezTo>
                    <a:pt x="28" y="11"/>
                    <a:pt x="21" y="9"/>
                    <a:pt x="19" y="9"/>
                  </a:cubicBezTo>
                  <a:cubicBezTo>
                    <a:pt x="18" y="9"/>
                    <a:pt x="13" y="13"/>
                    <a:pt x="11" y="11"/>
                  </a:cubicBezTo>
                  <a:cubicBezTo>
                    <a:pt x="10" y="9"/>
                    <a:pt x="6" y="10"/>
                    <a:pt x="4" y="9"/>
                  </a:cubicBezTo>
                  <a:cubicBezTo>
                    <a:pt x="0" y="4"/>
                    <a:pt x="12" y="6"/>
                    <a:pt x="5" y="4"/>
                  </a:cubicBezTo>
                  <a:cubicBezTo>
                    <a:pt x="6" y="1"/>
                    <a:pt x="11" y="3"/>
                    <a:pt x="11" y="0"/>
                  </a:cubicBezTo>
                  <a:cubicBezTo>
                    <a:pt x="16" y="1"/>
                    <a:pt x="22" y="2"/>
                    <a:pt x="26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37" name="iş1îḑê"/>
            <p:cNvSpPr/>
            <p:nvPr/>
          </p:nvSpPr>
          <p:spPr bwMode="auto">
            <a:xfrm>
              <a:off x="4417683" y="1039635"/>
              <a:ext cx="26615" cy="12607"/>
            </a:xfrm>
            <a:custGeom>
              <a:avLst/>
              <a:gdLst>
                <a:gd name="T0" fmla="*/ 10 w 13"/>
                <a:gd name="T1" fmla="*/ 6 h 6"/>
                <a:gd name="T2" fmla="*/ 3 w 13"/>
                <a:gd name="T3" fmla="*/ 6 h 6"/>
                <a:gd name="T4" fmla="*/ 10 w 13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6">
                  <a:moveTo>
                    <a:pt x="10" y="6"/>
                  </a:moveTo>
                  <a:cubicBezTo>
                    <a:pt x="6" y="3"/>
                    <a:pt x="8" y="6"/>
                    <a:pt x="3" y="6"/>
                  </a:cubicBezTo>
                  <a:cubicBezTo>
                    <a:pt x="0" y="0"/>
                    <a:pt x="13" y="0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38" name="íṣḻîḋé"/>
            <p:cNvSpPr/>
            <p:nvPr/>
          </p:nvSpPr>
          <p:spPr bwMode="auto">
            <a:xfrm>
              <a:off x="4330835" y="1059246"/>
              <a:ext cx="30817" cy="18211"/>
            </a:xfrm>
            <a:custGeom>
              <a:avLst/>
              <a:gdLst>
                <a:gd name="T0" fmla="*/ 13 w 15"/>
                <a:gd name="T1" fmla="*/ 1 h 9"/>
                <a:gd name="T2" fmla="*/ 15 w 15"/>
                <a:gd name="T3" fmla="*/ 4 h 9"/>
                <a:gd name="T4" fmla="*/ 7 w 15"/>
                <a:gd name="T5" fmla="*/ 6 h 9"/>
                <a:gd name="T6" fmla="*/ 0 w 15"/>
                <a:gd name="T7" fmla="*/ 6 h 9"/>
                <a:gd name="T8" fmla="*/ 13 w 15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13" y="1"/>
                  </a:moveTo>
                  <a:cubicBezTo>
                    <a:pt x="13" y="3"/>
                    <a:pt x="13" y="4"/>
                    <a:pt x="15" y="4"/>
                  </a:cubicBezTo>
                  <a:cubicBezTo>
                    <a:pt x="15" y="8"/>
                    <a:pt x="9" y="5"/>
                    <a:pt x="7" y="6"/>
                  </a:cubicBezTo>
                  <a:cubicBezTo>
                    <a:pt x="5" y="9"/>
                    <a:pt x="7" y="6"/>
                    <a:pt x="0" y="6"/>
                  </a:cubicBezTo>
                  <a:cubicBezTo>
                    <a:pt x="3" y="3"/>
                    <a:pt x="6" y="0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39" name="íṥḷíḑe"/>
            <p:cNvSpPr/>
            <p:nvPr/>
          </p:nvSpPr>
          <p:spPr bwMode="auto">
            <a:xfrm>
              <a:off x="4388266" y="1076055"/>
              <a:ext cx="12607" cy="18211"/>
            </a:xfrm>
            <a:custGeom>
              <a:avLst/>
              <a:gdLst>
                <a:gd name="T0" fmla="*/ 2 w 6"/>
                <a:gd name="T1" fmla="*/ 0 h 9"/>
                <a:gd name="T2" fmla="*/ 5 w 6"/>
                <a:gd name="T3" fmla="*/ 8 h 9"/>
                <a:gd name="T4" fmla="*/ 2 w 6"/>
                <a:gd name="T5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9">
                  <a:moveTo>
                    <a:pt x="2" y="0"/>
                  </a:moveTo>
                  <a:cubicBezTo>
                    <a:pt x="5" y="1"/>
                    <a:pt x="6" y="3"/>
                    <a:pt x="5" y="8"/>
                  </a:cubicBezTo>
                  <a:cubicBezTo>
                    <a:pt x="0" y="9"/>
                    <a:pt x="2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40" name="ï$ḷîdé"/>
            <p:cNvSpPr/>
            <p:nvPr/>
          </p:nvSpPr>
          <p:spPr bwMode="auto">
            <a:xfrm>
              <a:off x="5499087" y="1237145"/>
              <a:ext cx="68639" cy="84047"/>
            </a:xfrm>
            <a:custGeom>
              <a:avLst/>
              <a:gdLst>
                <a:gd name="T0" fmla="*/ 12 w 33"/>
                <a:gd name="T1" fmla="*/ 0 h 40"/>
                <a:gd name="T2" fmla="*/ 14 w 33"/>
                <a:gd name="T3" fmla="*/ 2 h 40"/>
                <a:gd name="T4" fmla="*/ 27 w 33"/>
                <a:gd name="T5" fmla="*/ 2 h 40"/>
                <a:gd name="T6" fmla="*/ 32 w 33"/>
                <a:gd name="T7" fmla="*/ 6 h 40"/>
                <a:gd name="T8" fmla="*/ 31 w 33"/>
                <a:gd name="T9" fmla="*/ 10 h 40"/>
                <a:gd name="T10" fmla="*/ 27 w 33"/>
                <a:gd name="T11" fmla="*/ 12 h 40"/>
                <a:gd name="T12" fmla="*/ 31 w 33"/>
                <a:gd name="T13" fmla="*/ 21 h 40"/>
                <a:gd name="T14" fmla="*/ 29 w 33"/>
                <a:gd name="T15" fmla="*/ 30 h 40"/>
                <a:gd name="T16" fmla="*/ 19 w 33"/>
                <a:gd name="T17" fmla="*/ 30 h 40"/>
                <a:gd name="T18" fmla="*/ 18 w 33"/>
                <a:gd name="T19" fmla="*/ 36 h 40"/>
                <a:gd name="T20" fmla="*/ 14 w 33"/>
                <a:gd name="T21" fmla="*/ 40 h 40"/>
                <a:gd name="T22" fmla="*/ 3 w 33"/>
                <a:gd name="T23" fmla="*/ 40 h 40"/>
                <a:gd name="T24" fmla="*/ 6 w 33"/>
                <a:gd name="T25" fmla="*/ 28 h 40"/>
                <a:gd name="T26" fmla="*/ 6 w 33"/>
                <a:gd name="T27" fmla="*/ 21 h 40"/>
                <a:gd name="T28" fmla="*/ 3 w 33"/>
                <a:gd name="T29" fmla="*/ 12 h 40"/>
                <a:gd name="T30" fmla="*/ 10 w 33"/>
                <a:gd name="T31" fmla="*/ 13 h 40"/>
                <a:gd name="T32" fmla="*/ 12 w 33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40">
                  <a:moveTo>
                    <a:pt x="12" y="0"/>
                  </a:moveTo>
                  <a:cubicBezTo>
                    <a:pt x="14" y="0"/>
                    <a:pt x="14" y="1"/>
                    <a:pt x="14" y="2"/>
                  </a:cubicBezTo>
                  <a:cubicBezTo>
                    <a:pt x="14" y="5"/>
                    <a:pt x="22" y="0"/>
                    <a:pt x="27" y="2"/>
                  </a:cubicBezTo>
                  <a:cubicBezTo>
                    <a:pt x="28" y="5"/>
                    <a:pt x="29" y="6"/>
                    <a:pt x="32" y="6"/>
                  </a:cubicBezTo>
                  <a:cubicBezTo>
                    <a:pt x="33" y="8"/>
                    <a:pt x="32" y="9"/>
                    <a:pt x="31" y="10"/>
                  </a:cubicBezTo>
                  <a:cubicBezTo>
                    <a:pt x="31" y="11"/>
                    <a:pt x="28" y="11"/>
                    <a:pt x="27" y="12"/>
                  </a:cubicBezTo>
                  <a:cubicBezTo>
                    <a:pt x="27" y="16"/>
                    <a:pt x="30" y="17"/>
                    <a:pt x="31" y="21"/>
                  </a:cubicBezTo>
                  <a:cubicBezTo>
                    <a:pt x="31" y="24"/>
                    <a:pt x="28" y="26"/>
                    <a:pt x="29" y="30"/>
                  </a:cubicBezTo>
                  <a:cubicBezTo>
                    <a:pt x="26" y="30"/>
                    <a:pt x="23" y="30"/>
                    <a:pt x="19" y="30"/>
                  </a:cubicBezTo>
                  <a:cubicBezTo>
                    <a:pt x="17" y="30"/>
                    <a:pt x="19" y="34"/>
                    <a:pt x="18" y="36"/>
                  </a:cubicBezTo>
                  <a:cubicBezTo>
                    <a:pt x="17" y="37"/>
                    <a:pt x="12" y="36"/>
                    <a:pt x="14" y="40"/>
                  </a:cubicBezTo>
                  <a:cubicBezTo>
                    <a:pt x="10" y="40"/>
                    <a:pt x="6" y="40"/>
                    <a:pt x="3" y="40"/>
                  </a:cubicBezTo>
                  <a:cubicBezTo>
                    <a:pt x="4" y="36"/>
                    <a:pt x="0" y="27"/>
                    <a:pt x="6" y="28"/>
                  </a:cubicBezTo>
                  <a:cubicBezTo>
                    <a:pt x="7" y="23"/>
                    <a:pt x="3" y="25"/>
                    <a:pt x="6" y="21"/>
                  </a:cubicBezTo>
                  <a:cubicBezTo>
                    <a:pt x="8" y="15"/>
                    <a:pt x="1" y="17"/>
                    <a:pt x="3" y="12"/>
                  </a:cubicBezTo>
                  <a:cubicBezTo>
                    <a:pt x="7" y="11"/>
                    <a:pt x="8" y="13"/>
                    <a:pt x="10" y="13"/>
                  </a:cubicBezTo>
                  <a:cubicBezTo>
                    <a:pt x="14" y="13"/>
                    <a:pt x="11" y="4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41" name="ï$ľiḑe"/>
            <p:cNvSpPr/>
            <p:nvPr/>
          </p:nvSpPr>
          <p:spPr bwMode="auto">
            <a:xfrm>
              <a:off x="3054722" y="1241347"/>
              <a:ext cx="21012" cy="19611"/>
            </a:xfrm>
            <a:custGeom>
              <a:avLst/>
              <a:gdLst>
                <a:gd name="T0" fmla="*/ 9 w 10"/>
                <a:gd name="T1" fmla="*/ 0 h 9"/>
                <a:gd name="T2" fmla="*/ 7 w 10"/>
                <a:gd name="T3" fmla="*/ 4 h 9"/>
                <a:gd name="T4" fmla="*/ 0 w 10"/>
                <a:gd name="T5" fmla="*/ 6 h 9"/>
                <a:gd name="T6" fmla="*/ 9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10" y="3"/>
                    <a:pt x="8" y="3"/>
                    <a:pt x="7" y="4"/>
                  </a:cubicBezTo>
                  <a:cubicBezTo>
                    <a:pt x="5" y="7"/>
                    <a:pt x="4" y="9"/>
                    <a:pt x="0" y="6"/>
                  </a:cubicBezTo>
                  <a:cubicBezTo>
                    <a:pt x="1" y="2"/>
                    <a:pt x="5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42" name="îşḷîḍê"/>
            <p:cNvSpPr/>
            <p:nvPr/>
          </p:nvSpPr>
          <p:spPr bwMode="auto">
            <a:xfrm>
              <a:off x="3560405" y="1258157"/>
              <a:ext cx="25214" cy="37822"/>
            </a:xfrm>
            <a:custGeom>
              <a:avLst/>
              <a:gdLst>
                <a:gd name="T0" fmla="*/ 3 w 12"/>
                <a:gd name="T1" fmla="*/ 0 h 18"/>
                <a:gd name="T2" fmla="*/ 12 w 12"/>
                <a:gd name="T3" fmla="*/ 13 h 18"/>
                <a:gd name="T4" fmla="*/ 5 w 12"/>
                <a:gd name="T5" fmla="*/ 9 h 18"/>
                <a:gd name="T6" fmla="*/ 3 w 1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8">
                  <a:moveTo>
                    <a:pt x="3" y="0"/>
                  </a:moveTo>
                  <a:cubicBezTo>
                    <a:pt x="6" y="4"/>
                    <a:pt x="7" y="11"/>
                    <a:pt x="12" y="13"/>
                  </a:cubicBezTo>
                  <a:cubicBezTo>
                    <a:pt x="10" y="18"/>
                    <a:pt x="5" y="12"/>
                    <a:pt x="5" y="9"/>
                  </a:cubicBezTo>
                  <a:cubicBezTo>
                    <a:pt x="0" y="9"/>
                    <a:pt x="0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43" name="iṩlîḍé"/>
            <p:cNvSpPr/>
            <p:nvPr/>
          </p:nvSpPr>
          <p:spPr bwMode="auto">
            <a:xfrm>
              <a:off x="7900028" y="1241347"/>
              <a:ext cx="40623" cy="180701"/>
            </a:xfrm>
            <a:custGeom>
              <a:avLst/>
              <a:gdLst>
                <a:gd name="T0" fmla="*/ 6 w 19"/>
                <a:gd name="T1" fmla="*/ 10 h 87"/>
                <a:gd name="T2" fmla="*/ 10 w 19"/>
                <a:gd name="T3" fmla="*/ 23 h 87"/>
                <a:gd name="T4" fmla="*/ 12 w 19"/>
                <a:gd name="T5" fmla="*/ 30 h 87"/>
                <a:gd name="T6" fmla="*/ 12 w 19"/>
                <a:gd name="T7" fmla="*/ 36 h 87"/>
                <a:gd name="T8" fmla="*/ 14 w 19"/>
                <a:gd name="T9" fmla="*/ 51 h 87"/>
                <a:gd name="T10" fmla="*/ 19 w 19"/>
                <a:gd name="T11" fmla="*/ 58 h 87"/>
                <a:gd name="T12" fmla="*/ 12 w 19"/>
                <a:gd name="T13" fmla="*/ 60 h 87"/>
                <a:gd name="T14" fmla="*/ 12 w 19"/>
                <a:gd name="T15" fmla="*/ 73 h 87"/>
                <a:gd name="T16" fmla="*/ 8 w 19"/>
                <a:gd name="T17" fmla="*/ 73 h 87"/>
                <a:gd name="T18" fmla="*/ 12 w 19"/>
                <a:gd name="T19" fmla="*/ 86 h 87"/>
                <a:gd name="T20" fmla="*/ 2 w 19"/>
                <a:gd name="T21" fmla="*/ 84 h 87"/>
                <a:gd name="T22" fmla="*/ 4 w 19"/>
                <a:gd name="T23" fmla="*/ 73 h 87"/>
                <a:gd name="T24" fmla="*/ 1 w 19"/>
                <a:gd name="T25" fmla="*/ 67 h 87"/>
                <a:gd name="T26" fmla="*/ 4 w 19"/>
                <a:gd name="T27" fmla="*/ 45 h 87"/>
                <a:gd name="T28" fmla="*/ 1 w 19"/>
                <a:gd name="T29" fmla="*/ 36 h 87"/>
                <a:gd name="T30" fmla="*/ 1 w 19"/>
                <a:gd name="T31" fmla="*/ 23 h 87"/>
                <a:gd name="T32" fmla="*/ 6 w 19"/>
                <a:gd name="T33" fmla="*/ 17 h 87"/>
                <a:gd name="T34" fmla="*/ 8 w 19"/>
                <a:gd name="T35" fmla="*/ 11 h 87"/>
                <a:gd name="T36" fmla="*/ 6 w 19"/>
                <a:gd name="T37" fmla="*/ 1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" h="87">
                  <a:moveTo>
                    <a:pt x="6" y="10"/>
                  </a:moveTo>
                  <a:cubicBezTo>
                    <a:pt x="14" y="0"/>
                    <a:pt x="7" y="20"/>
                    <a:pt x="10" y="23"/>
                  </a:cubicBezTo>
                  <a:cubicBezTo>
                    <a:pt x="13" y="25"/>
                    <a:pt x="8" y="26"/>
                    <a:pt x="12" y="30"/>
                  </a:cubicBezTo>
                  <a:cubicBezTo>
                    <a:pt x="14" y="33"/>
                    <a:pt x="12" y="33"/>
                    <a:pt x="12" y="36"/>
                  </a:cubicBezTo>
                  <a:cubicBezTo>
                    <a:pt x="12" y="38"/>
                    <a:pt x="15" y="43"/>
                    <a:pt x="14" y="51"/>
                  </a:cubicBezTo>
                  <a:cubicBezTo>
                    <a:pt x="13" y="55"/>
                    <a:pt x="16" y="56"/>
                    <a:pt x="19" y="58"/>
                  </a:cubicBezTo>
                  <a:cubicBezTo>
                    <a:pt x="19" y="62"/>
                    <a:pt x="14" y="62"/>
                    <a:pt x="12" y="60"/>
                  </a:cubicBezTo>
                  <a:cubicBezTo>
                    <a:pt x="11" y="65"/>
                    <a:pt x="11" y="73"/>
                    <a:pt x="12" y="73"/>
                  </a:cubicBezTo>
                  <a:cubicBezTo>
                    <a:pt x="12" y="73"/>
                    <a:pt x="8" y="73"/>
                    <a:pt x="8" y="73"/>
                  </a:cubicBezTo>
                  <a:cubicBezTo>
                    <a:pt x="8" y="77"/>
                    <a:pt x="13" y="78"/>
                    <a:pt x="12" y="86"/>
                  </a:cubicBezTo>
                  <a:cubicBezTo>
                    <a:pt x="6" y="84"/>
                    <a:pt x="7" y="87"/>
                    <a:pt x="2" y="84"/>
                  </a:cubicBezTo>
                  <a:cubicBezTo>
                    <a:pt x="6" y="79"/>
                    <a:pt x="2" y="78"/>
                    <a:pt x="4" y="73"/>
                  </a:cubicBezTo>
                  <a:cubicBezTo>
                    <a:pt x="4" y="70"/>
                    <a:pt x="3" y="68"/>
                    <a:pt x="1" y="67"/>
                  </a:cubicBezTo>
                  <a:cubicBezTo>
                    <a:pt x="2" y="63"/>
                    <a:pt x="6" y="55"/>
                    <a:pt x="4" y="45"/>
                  </a:cubicBezTo>
                  <a:cubicBezTo>
                    <a:pt x="4" y="41"/>
                    <a:pt x="1" y="39"/>
                    <a:pt x="1" y="36"/>
                  </a:cubicBezTo>
                  <a:cubicBezTo>
                    <a:pt x="0" y="30"/>
                    <a:pt x="5" y="26"/>
                    <a:pt x="1" y="23"/>
                  </a:cubicBezTo>
                  <a:cubicBezTo>
                    <a:pt x="2" y="20"/>
                    <a:pt x="3" y="18"/>
                    <a:pt x="6" y="17"/>
                  </a:cubicBezTo>
                  <a:cubicBezTo>
                    <a:pt x="6" y="14"/>
                    <a:pt x="6" y="12"/>
                    <a:pt x="8" y="11"/>
                  </a:cubicBezTo>
                  <a:cubicBezTo>
                    <a:pt x="8" y="10"/>
                    <a:pt x="7" y="10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44" name="îṡlïďe"/>
            <p:cNvSpPr/>
            <p:nvPr/>
          </p:nvSpPr>
          <p:spPr bwMode="auto">
            <a:xfrm>
              <a:off x="3023905" y="1260958"/>
              <a:ext cx="9806" cy="18211"/>
            </a:xfrm>
            <a:custGeom>
              <a:avLst/>
              <a:gdLst>
                <a:gd name="T0" fmla="*/ 2 w 5"/>
                <a:gd name="T1" fmla="*/ 1 h 9"/>
                <a:gd name="T2" fmla="*/ 0 w 5"/>
                <a:gd name="T3" fmla="*/ 6 h 9"/>
                <a:gd name="T4" fmla="*/ 0 w 5"/>
                <a:gd name="T5" fmla="*/ 2 h 9"/>
                <a:gd name="T6" fmla="*/ 2 w 5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9">
                  <a:moveTo>
                    <a:pt x="2" y="1"/>
                  </a:moveTo>
                  <a:cubicBezTo>
                    <a:pt x="5" y="0"/>
                    <a:pt x="4" y="9"/>
                    <a:pt x="0" y="6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1" y="3"/>
                    <a:pt x="1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45" name="ïŝ1îḑe"/>
            <p:cNvSpPr/>
            <p:nvPr/>
          </p:nvSpPr>
          <p:spPr bwMode="auto">
            <a:xfrm>
              <a:off x="4717451" y="1322593"/>
              <a:ext cx="116265" cy="98055"/>
            </a:xfrm>
            <a:custGeom>
              <a:avLst/>
              <a:gdLst>
                <a:gd name="T0" fmla="*/ 25 w 56"/>
                <a:gd name="T1" fmla="*/ 0 h 47"/>
                <a:gd name="T2" fmla="*/ 30 w 56"/>
                <a:gd name="T3" fmla="*/ 4 h 47"/>
                <a:gd name="T4" fmla="*/ 28 w 56"/>
                <a:gd name="T5" fmla="*/ 12 h 47"/>
                <a:gd name="T6" fmla="*/ 36 w 56"/>
                <a:gd name="T7" fmla="*/ 15 h 47"/>
                <a:gd name="T8" fmla="*/ 47 w 56"/>
                <a:gd name="T9" fmla="*/ 19 h 47"/>
                <a:gd name="T10" fmla="*/ 45 w 56"/>
                <a:gd name="T11" fmla="*/ 26 h 47"/>
                <a:gd name="T12" fmla="*/ 51 w 56"/>
                <a:gd name="T13" fmla="*/ 28 h 47"/>
                <a:gd name="T14" fmla="*/ 54 w 56"/>
                <a:gd name="T15" fmla="*/ 34 h 47"/>
                <a:gd name="T16" fmla="*/ 51 w 56"/>
                <a:gd name="T17" fmla="*/ 43 h 47"/>
                <a:gd name="T18" fmla="*/ 49 w 56"/>
                <a:gd name="T19" fmla="*/ 40 h 47"/>
                <a:gd name="T20" fmla="*/ 38 w 56"/>
                <a:gd name="T21" fmla="*/ 40 h 47"/>
                <a:gd name="T22" fmla="*/ 30 w 56"/>
                <a:gd name="T23" fmla="*/ 47 h 47"/>
                <a:gd name="T24" fmla="*/ 26 w 56"/>
                <a:gd name="T25" fmla="*/ 41 h 47"/>
                <a:gd name="T26" fmla="*/ 21 w 56"/>
                <a:gd name="T27" fmla="*/ 40 h 47"/>
                <a:gd name="T28" fmla="*/ 13 w 56"/>
                <a:gd name="T29" fmla="*/ 34 h 47"/>
                <a:gd name="T30" fmla="*/ 0 w 56"/>
                <a:gd name="T31" fmla="*/ 36 h 47"/>
                <a:gd name="T32" fmla="*/ 2 w 56"/>
                <a:gd name="T33" fmla="*/ 28 h 47"/>
                <a:gd name="T34" fmla="*/ 10 w 56"/>
                <a:gd name="T35" fmla="*/ 25 h 47"/>
                <a:gd name="T36" fmla="*/ 13 w 56"/>
                <a:gd name="T37" fmla="*/ 17 h 47"/>
                <a:gd name="T38" fmla="*/ 15 w 56"/>
                <a:gd name="T39" fmla="*/ 8 h 47"/>
                <a:gd name="T40" fmla="*/ 19 w 56"/>
                <a:gd name="T41" fmla="*/ 8 h 47"/>
                <a:gd name="T42" fmla="*/ 19 w 56"/>
                <a:gd name="T43" fmla="*/ 4 h 47"/>
                <a:gd name="T44" fmla="*/ 25 w 56"/>
                <a:gd name="T4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47">
                  <a:moveTo>
                    <a:pt x="25" y="0"/>
                  </a:moveTo>
                  <a:cubicBezTo>
                    <a:pt x="27" y="1"/>
                    <a:pt x="27" y="4"/>
                    <a:pt x="30" y="4"/>
                  </a:cubicBezTo>
                  <a:cubicBezTo>
                    <a:pt x="29" y="8"/>
                    <a:pt x="24" y="8"/>
                    <a:pt x="28" y="12"/>
                  </a:cubicBezTo>
                  <a:cubicBezTo>
                    <a:pt x="27" y="16"/>
                    <a:pt x="33" y="14"/>
                    <a:pt x="36" y="15"/>
                  </a:cubicBezTo>
                  <a:cubicBezTo>
                    <a:pt x="37" y="16"/>
                    <a:pt x="40" y="22"/>
                    <a:pt x="47" y="19"/>
                  </a:cubicBezTo>
                  <a:cubicBezTo>
                    <a:pt x="47" y="24"/>
                    <a:pt x="50" y="25"/>
                    <a:pt x="45" y="26"/>
                  </a:cubicBezTo>
                  <a:cubicBezTo>
                    <a:pt x="45" y="29"/>
                    <a:pt x="49" y="27"/>
                    <a:pt x="51" y="28"/>
                  </a:cubicBezTo>
                  <a:cubicBezTo>
                    <a:pt x="52" y="30"/>
                    <a:pt x="49" y="36"/>
                    <a:pt x="54" y="34"/>
                  </a:cubicBezTo>
                  <a:cubicBezTo>
                    <a:pt x="56" y="40"/>
                    <a:pt x="49" y="38"/>
                    <a:pt x="51" y="43"/>
                  </a:cubicBezTo>
                  <a:cubicBezTo>
                    <a:pt x="49" y="43"/>
                    <a:pt x="49" y="41"/>
                    <a:pt x="49" y="40"/>
                  </a:cubicBezTo>
                  <a:cubicBezTo>
                    <a:pt x="42" y="40"/>
                    <a:pt x="43" y="42"/>
                    <a:pt x="38" y="40"/>
                  </a:cubicBezTo>
                  <a:cubicBezTo>
                    <a:pt x="35" y="42"/>
                    <a:pt x="30" y="42"/>
                    <a:pt x="30" y="47"/>
                  </a:cubicBezTo>
                  <a:cubicBezTo>
                    <a:pt x="27" y="47"/>
                    <a:pt x="28" y="43"/>
                    <a:pt x="26" y="41"/>
                  </a:cubicBezTo>
                  <a:cubicBezTo>
                    <a:pt x="25" y="40"/>
                    <a:pt x="22" y="41"/>
                    <a:pt x="21" y="40"/>
                  </a:cubicBezTo>
                  <a:cubicBezTo>
                    <a:pt x="19" y="38"/>
                    <a:pt x="18" y="35"/>
                    <a:pt x="13" y="34"/>
                  </a:cubicBezTo>
                  <a:cubicBezTo>
                    <a:pt x="7" y="33"/>
                    <a:pt x="7" y="37"/>
                    <a:pt x="0" y="36"/>
                  </a:cubicBezTo>
                  <a:cubicBezTo>
                    <a:pt x="2" y="34"/>
                    <a:pt x="2" y="32"/>
                    <a:pt x="2" y="28"/>
                  </a:cubicBezTo>
                  <a:cubicBezTo>
                    <a:pt x="8" y="31"/>
                    <a:pt x="4" y="22"/>
                    <a:pt x="10" y="25"/>
                  </a:cubicBezTo>
                  <a:cubicBezTo>
                    <a:pt x="7" y="20"/>
                    <a:pt x="12" y="19"/>
                    <a:pt x="13" y="17"/>
                  </a:cubicBezTo>
                  <a:cubicBezTo>
                    <a:pt x="14" y="15"/>
                    <a:pt x="13" y="11"/>
                    <a:pt x="15" y="8"/>
                  </a:cubicBezTo>
                  <a:cubicBezTo>
                    <a:pt x="16" y="7"/>
                    <a:pt x="18" y="8"/>
                    <a:pt x="19" y="8"/>
                  </a:cubicBezTo>
                  <a:cubicBezTo>
                    <a:pt x="20" y="7"/>
                    <a:pt x="18" y="5"/>
                    <a:pt x="19" y="4"/>
                  </a:cubicBezTo>
                  <a:cubicBezTo>
                    <a:pt x="21" y="3"/>
                    <a:pt x="25" y="4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46" name="ïṣḷíďè"/>
            <p:cNvSpPr/>
            <p:nvPr/>
          </p:nvSpPr>
          <p:spPr bwMode="auto">
            <a:xfrm>
              <a:off x="4654415" y="1353410"/>
              <a:ext cx="29417" cy="25214"/>
            </a:xfrm>
            <a:custGeom>
              <a:avLst/>
              <a:gdLst>
                <a:gd name="T0" fmla="*/ 0 w 14"/>
                <a:gd name="T1" fmla="*/ 0 h 12"/>
                <a:gd name="T2" fmla="*/ 14 w 14"/>
                <a:gd name="T3" fmla="*/ 6 h 12"/>
                <a:gd name="T4" fmla="*/ 0 w 14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0" y="0"/>
                  </a:moveTo>
                  <a:cubicBezTo>
                    <a:pt x="7" y="0"/>
                    <a:pt x="7" y="6"/>
                    <a:pt x="14" y="6"/>
                  </a:cubicBezTo>
                  <a:cubicBezTo>
                    <a:pt x="12" y="12"/>
                    <a:pt x="1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47" name="í$1ïdè"/>
            <p:cNvSpPr/>
            <p:nvPr/>
          </p:nvSpPr>
          <p:spPr bwMode="auto">
            <a:xfrm>
              <a:off x="7886020" y="1451465"/>
              <a:ext cx="81245" cy="58833"/>
            </a:xfrm>
            <a:custGeom>
              <a:avLst/>
              <a:gdLst>
                <a:gd name="T0" fmla="*/ 11 w 39"/>
                <a:gd name="T1" fmla="*/ 0 h 28"/>
                <a:gd name="T2" fmla="*/ 13 w 39"/>
                <a:gd name="T3" fmla="*/ 2 h 28"/>
                <a:gd name="T4" fmla="*/ 21 w 39"/>
                <a:gd name="T5" fmla="*/ 9 h 28"/>
                <a:gd name="T6" fmla="*/ 39 w 39"/>
                <a:gd name="T7" fmla="*/ 7 h 28"/>
                <a:gd name="T8" fmla="*/ 32 w 39"/>
                <a:gd name="T9" fmla="*/ 19 h 28"/>
                <a:gd name="T10" fmla="*/ 26 w 39"/>
                <a:gd name="T11" fmla="*/ 17 h 28"/>
                <a:gd name="T12" fmla="*/ 19 w 39"/>
                <a:gd name="T13" fmla="*/ 20 h 28"/>
                <a:gd name="T14" fmla="*/ 17 w 39"/>
                <a:gd name="T15" fmla="*/ 26 h 28"/>
                <a:gd name="T16" fmla="*/ 8 w 39"/>
                <a:gd name="T17" fmla="*/ 22 h 28"/>
                <a:gd name="T18" fmla="*/ 11 w 39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28">
                  <a:moveTo>
                    <a:pt x="11" y="0"/>
                  </a:moveTo>
                  <a:cubicBezTo>
                    <a:pt x="13" y="0"/>
                    <a:pt x="13" y="1"/>
                    <a:pt x="13" y="2"/>
                  </a:cubicBezTo>
                  <a:cubicBezTo>
                    <a:pt x="13" y="7"/>
                    <a:pt x="20" y="4"/>
                    <a:pt x="21" y="9"/>
                  </a:cubicBezTo>
                  <a:cubicBezTo>
                    <a:pt x="27" y="7"/>
                    <a:pt x="32" y="10"/>
                    <a:pt x="39" y="7"/>
                  </a:cubicBezTo>
                  <a:cubicBezTo>
                    <a:pt x="39" y="13"/>
                    <a:pt x="32" y="13"/>
                    <a:pt x="32" y="19"/>
                  </a:cubicBezTo>
                  <a:cubicBezTo>
                    <a:pt x="29" y="19"/>
                    <a:pt x="29" y="17"/>
                    <a:pt x="26" y="17"/>
                  </a:cubicBezTo>
                  <a:cubicBezTo>
                    <a:pt x="22" y="16"/>
                    <a:pt x="20" y="25"/>
                    <a:pt x="19" y="20"/>
                  </a:cubicBezTo>
                  <a:cubicBezTo>
                    <a:pt x="17" y="21"/>
                    <a:pt x="17" y="24"/>
                    <a:pt x="17" y="26"/>
                  </a:cubicBezTo>
                  <a:cubicBezTo>
                    <a:pt x="12" y="28"/>
                    <a:pt x="12" y="15"/>
                    <a:pt x="8" y="22"/>
                  </a:cubicBezTo>
                  <a:cubicBezTo>
                    <a:pt x="0" y="17"/>
                    <a:pt x="6" y="3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48" name="ïš1ïḋe"/>
            <p:cNvSpPr/>
            <p:nvPr/>
          </p:nvSpPr>
          <p:spPr bwMode="auto">
            <a:xfrm>
              <a:off x="7743140" y="1520103"/>
              <a:ext cx="156888" cy="137277"/>
            </a:xfrm>
            <a:custGeom>
              <a:avLst/>
              <a:gdLst>
                <a:gd name="T0" fmla="*/ 67 w 76"/>
                <a:gd name="T1" fmla="*/ 0 h 66"/>
                <a:gd name="T2" fmla="*/ 73 w 76"/>
                <a:gd name="T3" fmla="*/ 2 h 66"/>
                <a:gd name="T4" fmla="*/ 73 w 76"/>
                <a:gd name="T5" fmla="*/ 30 h 66"/>
                <a:gd name="T6" fmla="*/ 71 w 76"/>
                <a:gd name="T7" fmla="*/ 27 h 66"/>
                <a:gd name="T8" fmla="*/ 71 w 76"/>
                <a:gd name="T9" fmla="*/ 38 h 66"/>
                <a:gd name="T10" fmla="*/ 67 w 76"/>
                <a:gd name="T11" fmla="*/ 36 h 66"/>
                <a:gd name="T12" fmla="*/ 67 w 76"/>
                <a:gd name="T13" fmla="*/ 55 h 66"/>
                <a:gd name="T14" fmla="*/ 64 w 76"/>
                <a:gd name="T15" fmla="*/ 53 h 66"/>
                <a:gd name="T16" fmla="*/ 58 w 76"/>
                <a:gd name="T17" fmla="*/ 56 h 66"/>
                <a:gd name="T18" fmla="*/ 54 w 76"/>
                <a:gd name="T19" fmla="*/ 55 h 66"/>
                <a:gd name="T20" fmla="*/ 47 w 76"/>
                <a:gd name="T21" fmla="*/ 56 h 66"/>
                <a:gd name="T22" fmla="*/ 37 w 76"/>
                <a:gd name="T23" fmla="*/ 58 h 66"/>
                <a:gd name="T24" fmla="*/ 34 w 76"/>
                <a:gd name="T25" fmla="*/ 66 h 66"/>
                <a:gd name="T26" fmla="*/ 26 w 76"/>
                <a:gd name="T27" fmla="*/ 56 h 66"/>
                <a:gd name="T28" fmla="*/ 23 w 76"/>
                <a:gd name="T29" fmla="*/ 60 h 66"/>
                <a:gd name="T30" fmla="*/ 19 w 76"/>
                <a:gd name="T31" fmla="*/ 58 h 66"/>
                <a:gd name="T32" fmla="*/ 0 w 76"/>
                <a:gd name="T33" fmla="*/ 62 h 66"/>
                <a:gd name="T34" fmla="*/ 2 w 76"/>
                <a:gd name="T35" fmla="*/ 55 h 66"/>
                <a:gd name="T36" fmla="*/ 6 w 76"/>
                <a:gd name="T37" fmla="*/ 56 h 66"/>
                <a:gd name="T38" fmla="*/ 8 w 76"/>
                <a:gd name="T39" fmla="*/ 53 h 66"/>
                <a:gd name="T40" fmla="*/ 34 w 76"/>
                <a:gd name="T41" fmla="*/ 51 h 66"/>
                <a:gd name="T42" fmla="*/ 37 w 76"/>
                <a:gd name="T43" fmla="*/ 38 h 66"/>
                <a:gd name="T44" fmla="*/ 41 w 76"/>
                <a:gd name="T45" fmla="*/ 34 h 66"/>
                <a:gd name="T46" fmla="*/ 52 w 76"/>
                <a:gd name="T47" fmla="*/ 36 h 66"/>
                <a:gd name="T48" fmla="*/ 52 w 76"/>
                <a:gd name="T49" fmla="*/ 28 h 66"/>
                <a:gd name="T50" fmla="*/ 54 w 76"/>
                <a:gd name="T51" fmla="*/ 32 h 66"/>
                <a:gd name="T52" fmla="*/ 56 w 76"/>
                <a:gd name="T53" fmla="*/ 23 h 66"/>
                <a:gd name="T54" fmla="*/ 62 w 76"/>
                <a:gd name="T55" fmla="*/ 8 h 66"/>
                <a:gd name="T56" fmla="*/ 67 w 76"/>
                <a:gd name="T5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6" h="66">
                  <a:moveTo>
                    <a:pt x="67" y="0"/>
                  </a:moveTo>
                  <a:cubicBezTo>
                    <a:pt x="70" y="0"/>
                    <a:pt x="70" y="2"/>
                    <a:pt x="73" y="2"/>
                  </a:cubicBezTo>
                  <a:cubicBezTo>
                    <a:pt x="73" y="16"/>
                    <a:pt x="76" y="22"/>
                    <a:pt x="73" y="30"/>
                  </a:cubicBezTo>
                  <a:cubicBezTo>
                    <a:pt x="71" y="30"/>
                    <a:pt x="71" y="28"/>
                    <a:pt x="71" y="27"/>
                  </a:cubicBezTo>
                  <a:cubicBezTo>
                    <a:pt x="66" y="28"/>
                    <a:pt x="71" y="34"/>
                    <a:pt x="71" y="38"/>
                  </a:cubicBezTo>
                  <a:cubicBezTo>
                    <a:pt x="69" y="37"/>
                    <a:pt x="69" y="36"/>
                    <a:pt x="67" y="36"/>
                  </a:cubicBezTo>
                  <a:cubicBezTo>
                    <a:pt x="67" y="42"/>
                    <a:pt x="67" y="48"/>
                    <a:pt x="67" y="55"/>
                  </a:cubicBezTo>
                  <a:cubicBezTo>
                    <a:pt x="66" y="54"/>
                    <a:pt x="65" y="53"/>
                    <a:pt x="64" y="53"/>
                  </a:cubicBezTo>
                  <a:cubicBezTo>
                    <a:pt x="60" y="51"/>
                    <a:pt x="59" y="56"/>
                    <a:pt x="58" y="56"/>
                  </a:cubicBezTo>
                  <a:cubicBezTo>
                    <a:pt x="57" y="57"/>
                    <a:pt x="56" y="55"/>
                    <a:pt x="54" y="55"/>
                  </a:cubicBezTo>
                  <a:cubicBezTo>
                    <a:pt x="54" y="54"/>
                    <a:pt x="49" y="56"/>
                    <a:pt x="47" y="56"/>
                  </a:cubicBezTo>
                  <a:cubicBezTo>
                    <a:pt x="46" y="57"/>
                    <a:pt x="42" y="59"/>
                    <a:pt x="37" y="58"/>
                  </a:cubicBezTo>
                  <a:cubicBezTo>
                    <a:pt x="34" y="58"/>
                    <a:pt x="36" y="65"/>
                    <a:pt x="34" y="66"/>
                  </a:cubicBezTo>
                  <a:cubicBezTo>
                    <a:pt x="30" y="64"/>
                    <a:pt x="26" y="62"/>
                    <a:pt x="26" y="56"/>
                  </a:cubicBezTo>
                  <a:cubicBezTo>
                    <a:pt x="23" y="54"/>
                    <a:pt x="23" y="60"/>
                    <a:pt x="23" y="60"/>
                  </a:cubicBezTo>
                  <a:cubicBezTo>
                    <a:pt x="20" y="61"/>
                    <a:pt x="19" y="58"/>
                    <a:pt x="19" y="58"/>
                  </a:cubicBezTo>
                  <a:cubicBezTo>
                    <a:pt x="12" y="59"/>
                    <a:pt x="5" y="65"/>
                    <a:pt x="0" y="62"/>
                  </a:cubicBezTo>
                  <a:cubicBezTo>
                    <a:pt x="2" y="60"/>
                    <a:pt x="2" y="58"/>
                    <a:pt x="2" y="55"/>
                  </a:cubicBezTo>
                  <a:cubicBezTo>
                    <a:pt x="4" y="53"/>
                    <a:pt x="6" y="56"/>
                    <a:pt x="6" y="56"/>
                  </a:cubicBezTo>
                  <a:cubicBezTo>
                    <a:pt x="8" y="56"/>
                    <a:pt x="7" y="53"/>
                    <a:pt x="8" y="53"/>
                  </a:cubicBezTo>
                  <a:cubicBezTo>
                    <a:pt x="14" y="52"/>
                    <a:pt x="26" y="54"/>
                    <a:pt x="34" y="51"/>
                  </a:cubicBezTo>
                  <a:cubicBezTo>
                    <a:pt x="31" y="42"/>
                    <a:pt x="39" y="45"/>
                    <a:pt x="37" y="38"/>
                  </a:cubicBezTo>
                  <a:cubicBezTo>
                    <a:pt x="41" y="40"/>
                    <a:pt x="42" y="39"/>
                    <a:pt x="41" y="34"/>
                  </a:cubicBezTo>
                  <a:cubicBezTo>
                    <a:pt x="45" y="38"/>
                    <a:pt x="49" y="31"/>
                    <a:pt x="52" y="36"/>
                  </a:cubicBezTo>
                  <a:cubicBezTo>
                    <a:pt x="53" y="35"/>
                    <a:pt x="51" y="29"/>
                    <a:pt x="52" y="28"/>
                  </a:cubicBezTo>
                  <a:cubicBezTo>
                    <a:pt x="54" y="27"/>
                    <a:pt x="54" y="32"/>
                    <a:pt x="54" y="32"/>
                  </a:cubicBezTo>
                  <a:cubicBezTo>
                    <a:pt x="56" y="33"/>
                    <a:pt x="60" y="31"/>
                    <a:pt x="56" y="23"/>
                  </a:cubicBezTo>
                  <a:cubicBezTo>
                    <a:pt x="63" y="21"/>
                    <a:pt x="59" y="13"/>
                    <a:pt x="62" y="8"/>
                  </a:cubicBezTo>
                  <a:cubicBezTo>
                    <a:pt x="63" y="5"/>
                    <a:pt x="70" y="5"/>
                    <a:pt x="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49" name="ï$ḷiďé"/>
            <p:cNvSpPr/>
            <p:nvPr/>
          </p:nvSpPr>
          <p:spPr bwMode="auto">
            <a:xfrm>
              <a:off x="5794652" y="1528507"/>
              <a:ext cx="28016" cy="30817"/>
            </a:xfrm>
            <a:custGeom>
              <a:avLst/>
              <a:gdLst>
                <a:gd name="T0" fmla="*/ 4 w 13"/>
                <a:gd name="T1" fmla="*/ 0 h 15"/>
                <a:gd name="T2" fmla="*/ 0 w 13"/>
                <a:gd name="T3" fmla="*/ 13 h 15"/>
                <a:gd name="T4" fmla="*/ 4 w 1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15">
                  <a:moveTo>
                    <a:pt x="4" y="0"/>
                  </a:moveTo>
                  <a:cubicBezTo>
                    <a:pt x="13" y="0"/>
                    <a:pt x="10" y="15"/>
                    <a:pt x="0" y="13"/>
                  </a:cubicBezTo>
                  <a:cubicBezTo>
                    <a:pt x="4" y="12"/>
                    <a:pt x="0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50" name="íSlíḍê"/>
            <p:cNvSpPr/>
            <p:nvPr/>
          </p:nvSpPr>
          <p:spPr bwMode="auto">
            <a:xfrm>
              <a:off x="5861889" y="1571932"/>
              <a:ext cx="39222" cy="29417"/>
            </a:xfrm>
            <a:custGeom>
              <a:avLst/>
              <a:gdLst>
                <a:gd name="T0" fmla="*/ 15 w 19"/>
                <a:gd name="T1" fmla="*/ 3 h 14"/>
                <a:gd name="T2" fmla="*/ 19 w 19"/>
                <a:gd name="T3" fmla="*/ 13 h 14"/>
                <a:gd name="T4" fmla="*/ 9 w 19"/>
                <a:gd name="T5" fmla="*/ 13 h 14"/>
                <a:gd name="T6" fmla="*/ 9 w 19"/>
                <a:gd name="T7" fmla="*/ 11 h 14"/>
                <a:gd name="T8" fmla="*/ 2 w 19"/>
                <a:gd name="T9" fmla="*/ 9 h 14"/>
                <a:gd name="T10" fmla="*/ 15 w 19"/>
                <a:gd name="T11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4">
                  <a:moveTo>
                    <a:pt x="15" y="3"/>
                  </a:moveTo>
                  <a:cubicBezTo>
                    <a:pt x="18" y="5"/>
                    <a:pt x="19" y="8"/>
                    <a:pt x="19" y="13"/>
                  </a:cubicBezTo>
                  <a:cubicBezTo>
                    <a:pt x="17" y="12"/>
                    <a:pt x="11" y="14"/>
                    <a:pt x="9" y="13"/>
                  </a:cubicBezTo>
                  <a:cubicBezTo>
                    <a:pt x="9" y="13"/>
                    <a:pt x="10" y="11"/>
                    <a:pt x="9" y="11"/>
                  </a:cubicBezTo>
                  <a:cubicBezTo>
                    <a:pt x="7" y="10"/>
                    <a:pt x="2" y="12"/>
                    <a:pt x="2" y="9"/>
                  </a:cubicBezTo>
                  <a:cubicBezTo>
                    <a:pt x="0" y="0"/>
                    <a:pt x="15" y="9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51" name="ïşlîḓé"/>
            <p:cNvSpPr/>
            <p:nvPr/>
          </p:nvSpPr>
          <p:spPr bwMode="auto">
            <a:xfrm>
              <a:off x="6175664" y="1627963"/>
              <a:ext cx="29417" cy="15409"/>
            </a:xfrm>
            <a:custGeom>
              <a:avLst/>
              <a:gdLst>
                <a:gd name="T0" fmla="*/ 0 w 14"/>
                <a:gd name="T1" fmla="*/ 6 h 7"/>
                <a:gd name="T2" fmla="*/ 8 w 14"/>
                <a:gd name="T3" fmla="*/ 1 h 7"/>
                <a:gd name="T4" fmla="*/ 6 w 14"/>
                <a:gd name="T5" fmla="*/ 3 h 7"/>
                <a:gd name="T6" fmla="*/ 0 w 14"/>
                <a:gd name="T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7">
                  <a:moveTo>
                    <a:pt x="0" y="6"/>
                  </a:moveTo>
                  <a:cubicBezTo>
                    <a:pt x="0" y="1"/>
                    <a:pt x="3" y="0"/>
                    <a:pt x="8" y="1"/>
                  </a:cubicBezTo>
                  <a:cubicBezTo>
                    <a:pt x="14" y="0"/>
                    <a:pt x="10" y="4"/>
                    <a:pt x="6" y="3"/>
                  </a:cubicBezTo>
                  <a:cubicBezTo>
                    <a:pt x="4" y="4"/>
                    <a:pt x="4" y="7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52" name="ïŝļïḋe"/>
            <p:cNvSpPr/>
            <p:nvPr/>
          </p:nvSpPr>
          <p:spPr bwMode="auto">
            <a:xfrm>
              <a:off x="7757148" y="1651776"/>
              <a:ext cx="29417" cy="18211"/>
            </a:xfrm>
            <a:custGeom>
              <a:avLst/>
              <a:gdLst>
                <a:gd name="T0" fmla="*/ 12 w 14"/>
                <a:gd name="T1" fmla="*/ 1 h 9"/>
                <a:gd name="T2" fmla="*/ 8 w 14"/>
                <a:gd name="T3" fmla="*/ 8 h 9"/>
                <a:gd name="T4" fmla="*/ 1 w 14"/>
                <a:gd name="T5" fmla="*/ 3 h 9"/>
                <a:gd name="T6" fmla="*/ 12 w 14"/>
                <a:gd name="T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9">
                  <a:moveTo>
                    <a:pt x="12" y="1"/>
                  </a:moveTo>
                  <a:cubicBezTo>
                    <a:pt x="14" y="7"/>
                    <a:pt x="6" y="2"/>
                    <a:pt x="8" y="8"/>
                  </a:cubicBezTo>
                  <a:cubicBezTo>
                    <a:pt x="3" y="9"/>
                    <a:pt x="0" y="8"/>
                    <a:pt x="1" y="3"/>
                  </a:cubicBezTo>
                  <a:cubicBezTo>
                    <a:pt x="5" y="8"/>
                    <a:pt x="6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53" name="îṣliḓe"/>
            <p:cNvSpPr/>
            <p:nvPr/>
          </p:nvSpPr>
          <p:spPr bwMode="auto">
            <a:xfrm>
              <a:off x="7706720" y="1653177"/>
              <a:ext cx="42023" cy="43425"/>
            </a:xfrm>
            <a:custGeom>
              <a:avLst/>
              <a:gdLst>
                <a:gd name="T0" fmla="*/ 17 w 20"/>
                <a:gd name="T1" fmla="*/ 4 h 21"/>
                <a:gd name="T2" fmla="*/ 17 w 20"/>
                <a:gd name="T3" fmla="*/ 17 h 21"/>
                <a:gd name="T4" fmla="*/ 6 w 20"/>
                <a:gd name="T5" fmla="*/ 18 h 21"/>
                <a:gd name="T6" fmla="*/ 0 w 20"/>
                <a:gd name="T7" fmla="*/ 11 h 21"/>
                <a:gd name="T8" fmla="*/ 17 w 20"/>
                <a:gd name="T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7" y="4"/>
                  </a:moveTo>
                  <a:cubicBezTo>
                    <a:pt x="20" y="9"/>
                    <a:pt x="12" y="14"/>
                    <a:pt x="17" y="17"/>
                  </a:cubicBezTo>
                  <a:cubicBezTo>
                    <a:pt x="17" y="21"/>
                    <a:pt x="9" y="17"/>
                    <a:pt x="6" y="18"/>
                  </a:cubicBezTo>
                  <a:cubicBezTo>
                    <a:pt x="6" y="11"/>
                    <a:pt x="7" y="8"/>
                    <a:pt x="0" y="11"/>
                  </a:cubicBezTo>
                  <a:cubicBezTo>
                    <a:pt x="0" y="2"/>
                    <a:pt x="10" y="0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54" name="işľïḓè"/>
            <p:cNvSpPr/>
            <p:nvPr/>
          </p:nvSpPr>
          <p:spPr bwMode="auto">
            <a:xfrm>
              <a:off x="7561038" y="1807263"/>
              <a:ext cx="25214" cy="39222"/>
            </a:xfrm>
            <a:custGeom>
              <a:avLst/>
              <a:gdLst>
                <a:gd name="T0" fmla="*/ 11 w 12"/>
                <a:gd name="T1" fmla="*/ 8 h 19"/>
                <a:gd name="T2" fmla="*/ 7 w 12"/>
                <a:gd name="T3" fmla="*/ 19 h 19"/>
                <a:gd name="T4" fmla="*/ 0 w 12"/>
                <a:gd name="T5" fmla="*/ 19 h 19"/>
                <a:gd name="T6" fmla="*/ 1 w 12"/>
                <a:gd name="T7" fmla="*/ 6 h 19"/>
                <a:gd name="T8" fmla="*/ 11 w 12"/>
                <a:gd name="T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9">
                  <a:moveTo>
                    <a:pt x="11" y="8"/>
                  </a:moveTo>
                  <a:cubicBezTo>
                    <a:pt x="11" y="13"/>
                    <a:pt x="4" y="11"/>
                    <a:pt x="7" y="19"/>
                  </a:cubicBezTo>
                  <a:cubicBezTo>
                    <a:pt x="5" y="19"/>
                    <a:pt x="2" y="19"/>
                    <a:pt x="0" y="19"/>
                  </a:cubicBezTo>
                  <a:cubicBezTo>
                    <a:pt x="0" y="16"/>
                    <a:pt x="6" y="9"/>
                    <a:pt x="1" y="6"/>
                  </a:cubicBezTo>
                  <a:cubicBezTo>
                    <a:pt x="3" y="2"/>
                    <a:pt x="12" y="0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55" name="íŝḷiďê"/>
            <p:cNvSpPr/>
            <p:nvPr/>
          </p:nvSpPr>
          <p:spPr bwMode="auto">
            <a:xfrm>
              <a:off x="3912000" y="1825473"/>
              <a:ext cx="16809" cy="12607"/>
            </a:xfrm>
            <a:custGeom>
              <a:avLst/>
              <a:gdLst>
                <a:gd name="T0" fmla="*/ 0 w 8"/>
                <a:gd name="T1" fmla="*/ 3 h 6"/>
                <a:gd name="T2" fmla="*/ 7 w 8"/>
                <a:gd name="T3" fmla="*/ 1 h 6"/>
                <a:gd name="T4" fmla="*/ 5 w 8"/>
                <a:gd name="T5" fmla="*/ 6 h 6"/>
                <a:gd name="T6" fmla="*/ 1 w 8"/>
                <a:gd name="T7" fmla="*/ 6 h 6"/>
                <a:gd name="T8" fmla="*/ 0 w 8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6">
                  <a:moveTo>
                    <a:pt x="0" y="3"/>
                  </a:moveTo>
                  <a:cubicBezTo>
                    <a:pt x="0" y="0"/>
                    <a:pt x="4" y="1"/>
                    <a:pt x="7" y="1"/>
                  </a:cubicBezTo>
                  <a:cubicBezTo>
                    <a:pt x="8" y="4"/>
                    <a:pt x="5" y="4"/>
                    <a:pt x="5" y="6"/>
                  </a:cubicBezTo>
                  <a:cubicBezTo>
                    <a:pt x="4" y="6"/>
                    <a:pt x="3" y="6"/>
                    <a:pt x="1" y="6"/>
                  </a:cubicBezTo>
                  <a:cubicBezTo>
                    <a:pt x="2" y="4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56" name="isḻiďe"/>
            <p:cNvSpPr/>
            <p:nvPr/>
          </p:nvSpPr>
          <p:spPr bwMode="auto">
            <a:xfrm>
              <a:off x="4322430" y="1838081"/>
              <a:ext cx="158289" cy="63036"/>
            </a:xfrm>
            <a:custGeom>
              <a:avLst/>
              <a:gdLst>
                <a:gd name="T0" fmla="*/ 75 w 76"/>
                <a:gd name="T1" fmla="*/ 21 h 30"/>
                <a:gd name="T2" fmla="*/ 58 w 76"/>
                <a:gd name="T3" fmla="*/ 26 h 30"/>
                <a:gd name="T4" fmla="*/ 54 w 76"/>
                <a:gd name="T5" fmla="*/ 17 h 30"/>
                <a:gd name="T6" fmla="*/ 34 w 76"/>
                <a:gd name="T7" fmla="*/ 13 h 30"/>
                <a:gd name="T8" fmla="*/ 32 w 76"/>
                <a:gd name="T9" fmla="*/ 8 h 30"/>
                <a:gd name="T10" fmla="*/ 13 w 76"/>
                <a:gd name="T11" fmla="*/ 8 h 30"/>
                <a:gd name="T12" fmla="*/ 0 w 76"/>
                <a:gd name="T13" fmla="*/ 11 h 30"/>
                <a:gd name="T14" fmla="*/ 8 w 76"/>
                <a:gd name="T15" fmla="*/ 2 h 30"/>
                <a:gd name="T16" fmla="*/ 24 w 76"/>
                <a:gd name="T17" fmla="*/ 0 h 30"/>
                <a:gd name="T18" fmla="*/ 30 w 76"/>
                <a:gd name="T19" fmla="*/ 4 h 30"/>
                <a:gd name="T20" fmla="*/ 36 w 76"/>
                <a:gd name="T21" fmla="*/ 6 h 30"/>
                <a:gd name="T22" fmla="*/ 50 w 76"/>
                <a:gd name="T23" fmla="*/ 8 h 30"/>
                <a:gd name="T24" fmla="*/ 56 w 76"/>
                <a:gd name="T25" fmla="*/ 17 h 30"/>
                <a:gd name="T26" fmla="*/ 62 w 76"/>
                <a:gd name="T27" fmla="*/ 19 h 30"/>
                <a:gd name="T28" fmla="*/ 75 w 76"/>
                <a:gd name="T29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30">
                  <a:moveTo>
                    <a:pt x="75" y="21"/>
                  </a:moveTo>
                  <a:cubicBezTo>
                    <a:pt x="76" y="30"/>
                    <a:pt x="59" y="20"/>
                    <a:pt x="58" y="26"/>
                  </a:cubicBezTo>
                  <a:cubicBezTo>
                    <a:pt x="54" y="26"/>
                    <a:pt x="57" y="18"/>
                    <a:pt x="54" y="17"/>
                  </a:cubicBezTo>
                  <a:cubicBezTo>
                    <a:pt x="48" y="15"/>
                    <a:pt x="41" y="15"/>
                    <a:pt x="34" y="13"/>
                  </a:cubicBezTo>
                  <a:cubicBezTo>
                    <a:pt x="33" y="12"/>
                    <a:pt x="32" y="10"/>
                    <a:pt x="32" y="8"/>
                  </a:cubicBezTo>
                  <a:cubicBezTo>
                    <a:pt x="24" y="8"/>
                    <a:pt x="19" y="7"/>
                    <a:pt x="13" y="8"/>
                  </a:cubicBezTo>
                  <a:cubicBezTo>
                    <a:pt x="9" y="8"/>
                    <a:pt x="5" y="13"/>
                    <a:pt x="0" y="11"/>
                  </a:cubicBezTo>
                  <a:cubicBezTo>
                    <a:pt x="0" y="6"/>
                    <a:pt x="8" y="8"/>
                    <a:pt x="8" y="2"/>
                  </a:cubicBezTo>
                  <a:cubicBezTo>
                    <a:pt x="13" y="1"/>
                    <a:pt x="22" y="4"/>
                    <a:pt x="24" y="0"/>
                  </a:cubicBezTo>
                  <a:cubicBezTo>
                    <a:pt x="33" y="2"/>
                    <a:pt x="22" y="2"/>
                    <a:pt x="30" y="4"/>
                  </a:cubicBezTo>
                  <a:cubicBezTo>
                    <a:pt x="30" y="4"/>
                    <a:pt x="35" y="6"/>
                    <a:pt x="36" y="6"/>
                  </a:cubicBezTo>
                  <a:cubicBezTo>
                    <a:pt x="37" y="8"/>
                    <a:pt x="43" y="8"/>
                    <a:pt x="50" y="8"/>
                  </a:cubicBezTo>
                  <a:cubicBezTo>
                    <a:pt x="49" y="14"/>
                    <a:pt x="60" y="9"/>
                    <a:pt x="56" y="17"/>
                  </a:cubicBezTo>
                  <a:cubicBezTo>
                    <a:pt x="59" y="15"/>
                    <a:pt x="61" y="15"/>
                    <a:pt x="62" y="19"/>
                  </a:cubicBezTo>
                  <a:cubicBezTo>
                    <a:pt x="66" y="20"/>
                    <a:pt x="74" y="17"/>
                    <a:pt x="75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57" name="ïś1íďé"/>
            <p:cNvSpPr/>
            <p:nvPr/>
          </p:nvSpPr>
          <p:spPr bwMode="auto">
            <a:xfrm>
              <a:off x="4508734" y="1892711"/>
              <a:ext cx="64436" cy="35020"/>
            </a:xfrm>
            <a:custGeom>
              <a:avLst/>
              <a:gdLst>
                <a:gd name="T0" fmla="*/ 1 w 31"/>
                <a:gd name="T1" fmla="*/ 0 h 17"/>
                <a:gd name="T2" fmla="*/ 16 w 31"/>
                <a:gd name="T3" fmla="*/ 2 h 17"/>
                <a:gd name="T4" fmla="*/ 24 w 31"/>
                <a:gd name="T5" fmla="*/ 4 h 17"/>
                <a:gd name="T6" fmla="*/ 31 w 31"/>
                <a:gd name="T7" fmla="*/ 8 h 17"/>
                <a:gd name="T8" fmla="*/ 5 w 31"/>
                <a:gd name="T9" fmla="*/ 12 h 17"/>
                <a:gd name="T10" fmla="*/ 9 w 31"/>
                <a:gd name="T11" fmla="*/ 10 h 17"/>
                <a:gd name="T12" fmla="*/ 1 w 31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7">
                  <a:moveTo>
                    <a:pt x="1" y="0"/>
                  </a:moveTo>
                  <a:cubicBezTo>
                    <a:pt x="5" y="3"/>
                    <a:pt x="12" y="1"/>
                    <a:pt x="16" y="2"/>
                  </a:cubicBezTo>
                  <a:cubicBezTo>
                    <a:pt x="17" y="2"/>
                    <a:pt x="22" y="9"/>
                    <a:pt x="24" y="4"/>
                  </a:cubicBezTo>
                  <a:cubicBezTo>
                    <a:pt x="27" y="5"/>
                    <a:pt x="25" y="10"/>
                    <a:pt x="31" y="8"/>
                  </a:cubicBezTo>
                  <a:cubicBezTo>
                    <a:pt x="31" y="17"/>
                    <a:pt x="11" y="13"/>
                    <a:pt x="5" y="12"/>
                  </a:cubicBezTo>
                  <a:cubicBezTo>
                    <a:pt x="4" y="10"/>
                    <a:pt x="9" y="10"/>
                    <a:pt x="9" y="10"/>
                  </a:cubicBezTo>
                  <a:cubicBezTo>
                    <a:pt x="9" y="7"/>
                    <a:pt x="0" y="7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58" name="îS1îḍè"/>
            <p:cNvSpPr/>
            <p:nvPr/>
          </p:nvSpPr>
          <p:spPr bwMode="auto">
            <a:xfrm>
              <a:off x="7378937" y="1896914"/>
              <a:ext cx="30817" cy="22413"/>
            </a:xfrm>
            <a:custGeom>
              <a:avLst/>
              <a:gdLst>
                <a:gd name="T0" fmla="*/ 13 w 15"/>
                <a:gd name="T1" fmla="*/ 0 h 11"/>
                <a:gd name="T2" fmla="*/ 9 w 15"/>
                <a:gd name="T3" fmla="*/ 11 h 11"/>
                <a:gd name="T4" fmla="*/ 0 w 15"/>
                <a:gd name="T5" fmla="*/ 4 h 11"/>
                <a:gd name="T6" fmla="*/ 4 w 15"/>
                <a:gd name="T7" fmla="*/ 0 h 11"/>
                <a:gd name="T8" fmla="*/ 13 w 15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1">
                  <a:moveTo>
                    <a:pt x="13" y="0"/>
                  </a:moveTo>
                  <a:cubicBezTo>
                    <a:pt x="15" y="7"/>
                    <a:pt x="8" y="6"/>
                    <a:pt x="9" y="11"/>
                  </a:cubicBezTo>
                  <a:cubicBezTo>
                    <a:pt x="5" y="10"/>
                    <a:pt x="0" y="10"/>
                    <a:pt x="0" y="4"/>
                  </a:cubicBezTo>
                  <a:cubicBezTo>
                    <a:pt x="3" y="5"/>
                    <a:pt x="3" y="2"/>
                    <a:pt x="4" y="0"/>
                  </a:cubicBezTo>
                  <a:cubicBezTo>
                    <a:pt x="7" y="0"/>
                    <a:pt x="10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59" name="íṡlíḋè"/>
            <p:cNvSpPr/>
            <p:nvPr/>
          </p:nvSpPr>
          <p:spPr bwMode="auto">
            <a:xfrm>
              <a:off x="4484921" y="1905318"/>
              <a:ext cx="23814" cy="18211"/>
            </a:xfrm>
            <a:custGeom>
              <a:avLst/>
              <a:gdLst>
                <a:gd name="T0" fmla="*/ 10 w 12"/>
                <a:gd name="T1" fmla="*/ 9 h 9"/>
                <a:gd name="T2" fmla="*/ 0 w 12"/>
                <a:gd name="T3" fmla="*/ 7 h 9"/>
                <a:gd name="T4" fmla="*/ 10 w 12"/>
                <a:gd name="T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">
                  <a:moveTo>
                    <a:pt x="10" y="9"/>
                  </a:moveTo>
                  <a:cubicBezTo>
                    <a:pt x="8" y="8"/>
                    <a:pt x="5" y="7"/>
                    <a:pt x="0" y="7"/>
                  </a:cubicBezTo>
                  <a:cubicBezTo>
                    <a:pt x="1" y="4"/>
                    <a:pt x="12" y="0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60" name="íSlïḋe"/>
            <p:cNvSpPr/>
            <p:nvPr/>
          </p:nvSpPr>
          <p:spPr bwMode="auto">
            <a:xfrm>
              <a:off x="4420485" y="1910921"/>
              <a:ext cx="30817" cy="19611"/>
            </a:xfrm>
            <a:custGeom>
              <a:avLst/>
              <a:gdLst>
                <a:gd name="T0" fmla="*/ 2 w 15"/>
                <a:gd name="T1" fmla="*/ 3 h 9"/>
                <a:gd name="T2" fmla="*/ 13 w 15"/>
                <a:gd name="T3" fmla="*/ 6 h 9"/>
                <a:gd name="T4" fmla="*/ 2 w 15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9">
                  <a:moveTo>
                    <a:pt x="2" y="3"/>
                  </a:moveTo>
                  <a:cubicBezTo>
                    <a:pt x="5" y="4"/>
                    <a:pt x="15" y="0"/>
                    <a:pt x="13" y="6"/>
                  </a:cubicBezTo>
                  <a:cubicBezTo>
                    <a:pt x="9" y="5"/>
                    <a:pt x="0" y="9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61" name="işḷîḓe"/>
            <p:cNvSpPr/>
            <p:nvPr/>
          </p:nvSpPr>
          <p:spPr bwMode="auto">
            <a:xfrm>
              <a:off x="7551232" y="1919326"/>
              <a:ext cx="43425" cy="77043"/>
            </a:xfrm>
            <a:custGeom>
              <a:avLst/>
              <a:gdLst>
                <a:gd name="T0" fmla="*/ 10 w 21"/>
                <a:gd name="T1" fmla="*/ 0 h 37"/>
                <a:gd name="T2" fmla="*/ 18 w 21"/>
                <a:gd name="T3" fmla="*/ 0 h 37"/>
                <a:gd name="T4" fmla="*/ 21 w 21"/>
                <a:gd name="T5" fmla="*/ 13 h 37"/>
                <a:gd name="T6" fmla="*/ 16 w 21"/>
                <a:gd name="T7" fmla="*/ 19 h 37"/>
                <a:gd name="T8" fmla="*/ 14 w 21"/>
                <a:gd name="T9" fmla="*/ 25 h 37"/>
                <a:gd name="T10" fmla="*/ 12 w 21"/>
                <a:gd name="T11" fmla="*/ 34 h 37"/>
                <a:gd name="T12" fmla="*/ 6 w 21"/>
                <a:gd name="T13" fmla="*/ 28 h 37"/>
                <a:gd name="T14" fmla="*/ 1 w 21"/>
                <a:gd name="T15" fmla="*/ 21 h 37"/>
                <a:gd name="T16" fmla="*/ 5 w 21"/>
                <a:gd name="T17" fmla="*/ 10 h 37"/>
                <a:gd name="T18" fmla="*/ 10 w 21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37">
                  <a:moveTo>
                    <a:pt x="10" y="0"/>
                  </a:moveTo>
                  <a:cubicBezTo>
                    <a:pt x="13" y="0"/>
                    <a:pt x="15" y="0"/>
                    <a:pt x="18" y="0"/>
                  </a:cubicBezTo>
                  <a:cubicBezTo>
                    <a:pt x="20" y="4"/>
                    <a:pt x="20" y="9"/>
                    <a:pt x="21" y="13"/>
                  </a:cubicBezTo>
                  <a:cubicBezTo>
                    <a:pt x="18" y="14"/>
                    <a:pt x="20" y="20"/>
                    <a:pt x="16" y="19"/>
                  </a:cubicBezTo>
                  <a:cubicBezTo>
                    <a:pt x="16" y="22"/>
                    <a:pt x="16" y="24"/>
                    <a:pt x="14" y="25"/>
                  </a:cubicBezTo>
                  <a:cubicBezTo>
                    <a:pt x="13" y="27"/>
                    <a:pt x="16" y="34"/>
                    <a:pt x="12" y="34"/>
                  </a:cubicBezTo>
                  <a:cubicBezTo>
                    <a:pt x="6" y="37"/>
                    <a:pt x="11" y="29"/>
                    <a:pt x="6" y="28"/>
                  </a:cubicBezTo>
                  <a:cubicBezTo>
                    <a:pt x="4" y="28"/>
                    <a:pt x="3" y="23"/>
                    <a:pt x="1" y="21"/>
                  </a:cubicBezTo>
                  <a:cubicBezTo>
                    <a:pt x="0" y="16"/>
                    <a:pt x="7" y="17"/>
                    <a:pt x="5" y="10"/>
                  </a:cubicBezTo>
                  <a:cubicBezTo>
                    <a:pt x="9" y="14"/>
                    <a:pt x="9" y="5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62" name="íṩḷidè"/>
            <p:cNvSpPr/>
            <p:nvPr/>
          </p:nvSpPr>
          <p:spPr bwMode="auto">
            <a:xfrm>
              <a:off x="7594657" y="1983762"/>
              <a:ext cx="58833" cy="60234"/>
            </a:xfrm>
            <a:custGeom>
              <a:avLst/>
              <a:gdLst>
                <a:gd name="T0" fmla="*/ 15 w 28"/>
                <a:gd name="T1" fmla="*/ 3 h 29"/>
                <a:gd name="T2" fmla="*/ 21 w 28"/>
                <a:gd name="T3" fmla="*/ 9 h 29"/>
                <a:gd name="T4" fmla="*/ 19 w 28"/>
                <a:gd name="T5" fmla="*/ 10 h 29"/>
                <a:gd name="T6" fmla="*/ 21 w 28"/>
                <a:gd name="T7" fmla="*/ 14 h 29"/>
                <a:gd name="T8" fmla="*/ 28 w 28"/>
                <a:gd name="T9" fmla="*/ 23 h 29"/>
                <a:gd name="T10" fmla="*/ 25 w 28"/>
                <a:gd name="T11" fmla="*/ 29 h 29"/>
                <a:gd name="T12" fmla="*/ 19 w 28"/>
                <a:gd name="T13" fmla="*/ 29 h 29"/>
                <a:gd name="T14" fmla="*/ 10 w 28"/>
                <a:gd name="T15" fmla="*/ 20 h 29"/>
                <a:gd name="T16" fmla="*/ 13 w 28"/>
                <a:gd name="T17" fmla="*/ 16 h 29"/>
                <a:gd name="T18" fmla="*/ 0 w 28"/>
                <a:gd name="T19" fmla="*/ 5 h 29"/>
                <a:gd name="T20" fmla="*/ 15 w 28"/>
                <a:gd name="T21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29">
                  <a:moveTo>
                    <a:pt x="15" y="3"/>
                  </a:moveTo>
                  <a:cubicBezTo>
                    <a:pt x="10" y="9"/>
                    <a:pt x="20" y="7"/>
                    <a:pt x="21" y="9"/>
                  </a:cubicBezTo>
                  <a:cubicBezTo>
                    <a:pt x="22" y="10"/>
                    <a:pt x="19" y="10"/>
                    <a:pt x="19" y="10"/>
                  </a:cubicBezTo>
                  <a:cubicBezTo>
                    <a:pt x="19" y="11"/>
                    <a:pt x="21" y="14"/>
                    <a:pt x="21" y="14"/>
                  </a:cubicBezTo>
                  <a:cubicBezTo>
                    <a:pt x="23" y="18"/>
                    <a:pt x="28" y="18"/>
                    <a:pt x="28" y="23"/>
                  </a:cubicBezTo>
                  <a:cubicBezTo>
                    <a:pt x="24" y="23"/>
                    <a:pt x="25" y="26"/>
                    <a:pt x="25" y="29"/>
                  </a:cubicBezTo>
                  <a:cubicBezTo>
                    <a:pt x="23" y="28"/>
                    <a:pt x="19" y="26"/>
                    <a:pt x="19" y="29"/>
                  </a:cubicBezTo>
                  <a:cubicBezTo>
                    <a:pt x="14" y="28"/>
                    <a:pt x="15" y="21"/>
                    <a:pt x="10" y="20"/>
                  </a:cubicBezTo>
                  <a:cubicBezTo>
                    <a:pt x="10" y="18"/>
                    <a:pt x="13" y="18"/>
                    <a:pt x="13" y="16"/>
                  </a:cubicBezTo>
                  <a:cubicBezTo>
                    <a:pt x="9" y="13"/>
                    <a:pt x="6" y="7"/>
                    <a:pt x="0" y="5"/>
                  </a:cubicBezTo>
                  <a:cubicBezTo>
                    <a:pt x="5" y="0"/>
                    <a:pt x="9" y="2"/>
                    <a:pt x="1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63" name="ïŝ1ïḋé"/>
            <p:cNvSpPr/>
            <p:nvPr/>
          </p:nvSpPr>
          <p:spPr bwMode="auto">
            <a:xfrm>
              <a:off x="7572245" y="2008976"/>
              <a:ext cx="12607" cy="8405"/>
            </a:xfrm>
            <a:custGeom>
              <a:avLst/>
              <a:gdLst>
                <a:gd name="T0" fmla="*/ 0 w 6"/>
                <a:gd name="T1" fmla="*/ 0 h 4"/>
                <a:gd name="T2" fmla="*/ 6 w 6"/>
                <a:gd name="T3" fmla="*/ 0 h 4"/>
                <a:gd name="T4" fmla="*/ 6 w 6"/>
                <a:gd name="T5" fmla="*/ 4 h 4"/>
                <a:gd name="T6" fmla="*/ 0 w 6"/>
                <a:gd name="T7" fmla="*/ 4 h 4"/>
                <a:gd name="T8" fmla="*/ 0 w 6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2" y="0"/>
                    <a:pt x="4" y="0"/>
                    <a:pt x="6" y="0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4" y="4"/>
                    <a:pt x="2" y="4"/>
                    <a:pt x="0" y="4"/>
                  </a:cubicBezTo>
                  <a:cubicBezTo>
                    <a:pt x="0" y="3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64" name="íṧľíḑé"/>
            <p:cNvSpPr/>
            <p:nvPr/>
          </p:nvSpPr>
          <p:spPr bwMode="auto">
            <a:xfrm>
              <a:off x="7590454" y="2018781"/>
              <a:ext cx="33619" cy="50428"/>
            </a:xfrm>
            <a:custGeom>
              <a:avLst/>
              <a:gdLst>
                <a:gd name="T0" fmla="*/ 15 w 16"/>
                <a:gd name="T1" fmla="*/ 20 h 24"/>
                <a:gd name="T2" fmla="*/ 6 w 16"/>
                <a:gd name="T3" fmla="*/ 21 h 24"/>
                <a:gd name="T4" fmla="*/ 0 w 16"/>
                <a:gd name="T5" fmla="*/ 12 h 24"/>
                <a:gd name="T6" fmla="*/ 15 w 16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5" y="20"/>
                  </a:moveTo>
                  <a:cubicBezTo>
                    <a:pt x="16" y="24"/>
                    <a:pt x="9" y="20"/>
                    <a:pt x="6" y="21"/>
                  </a:cubicBezTo>
                  <a:cubicBezTo>
                    <a:pt x="6" y="16"/>
                    <a:pt x="8" y="10"/>
                    <a:pt x="0" y="12"/>
                  </a:cubicBezTo>
                  <a:cubicBezTo>
                    <a:pt x="7" y="0"/>
                    <a:pt x="7" y="21"/>
                    <a:pt x="1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65" name="îṧḻíḓê"/>
            <p:cNvSpPr/>
            <p:nvPr/>
          </p:nvSpPr>
          <p:spPr bwMode="auto">
            <a:xfrm>
              <a:off x="6922282" y="2060805"/>
              <a:ext cx="33619" cy="56031"/>
            </a:xfrm>
            <a:custGeom>
              <a:avLst/>
              <a:gdLst>
                <a:gd name="T0" fmla="*/ 3 w 16"/>
                <a:gd name="T1" fmla="*/ 1 h 27"/>
                <a:gd name="T2" fmla="*/ 8 w 16"/>
                <a:gd name="T3" fmla="*/ 7 h 27"/>
                <a:gd name="T4" fmla="*/ 10 w 16"/>
                <a:gd name="T5" fmla="*/ 9 h 27"/>
                <a:gd name="T6" fmla="*/ 14 w 16"/>
                <a:gd name="T7" fmla="*/ 13 h 27"/>
                <a:gd name="T8" fmla="*/ 12 w 16"/>
                <a:gd name="T9" fmla="*/ 14 h 27"/>
                <a:gd name="T10" fmla="*/ 14 w 16"/>
                <a:gd name="T11" fmla="*/ 24 h 27"/>
                <a:gd name="T12" fmla="*/ 10 w 16"/>
                <a:gd name="T13" fmla="*/ 27 h 27"/>
                <a:gd name="T14" fmla="*/ 3 w 1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7">
                  <a:moveTo>
                    <a:pt x="3" y="1"/>
                  </a:moveTo>
                  <a:cubicBezTo>
                    <a:pt x="6" y="0"/>
                    <a:pt x="7" y="5"/>
                    <a:pt x="8" y="7"/>
                  </a:cubicBezTo>
                  <a:cubicBezTo>
                    <a:pt x="9" y="8"/>
                    <a:pt x="10" y="7"/>
                    <a:pt x="10" y="9"/>
                  </a:cubicBezTo>
                  <a:cubicBezTo>
                    <a:pt x="10" y="11"/>
                    <a:pt x="13" y="11"/>
                    <a:pt x="14" y="13"/>
                  </a:cubicBezTo>
                  <a:cubicBezTo>
                    <a:pt x="15" y="15"/>
                    <a:pt x="12" y="14"/>
                    <a:pt x="12" y="14"/>
                  </a:cubicBezTo>
                  <a:cubicBezTo>
                    <a:pt x="12" y="16"/>
                    <a:pt x="16" y="18"/>
                    <a:pt x="14" y="24"/>
                  </a:cubicBezTo>
                  <a:cubicBezTo>
                    <a:pt x="11" y="23"/>
                    <a:pt x="10" y="25"/>
                    <a:pt x="10" y="27"/>
                  </a:cubicBezTo>
                  <a:cubicBezTo>
                    <a:pt x="0" y="24"/>
                    <a:pt x="1" y="1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66" name="ïş1ïḋê"/>
            <p:cNvSpPr/>
            <p:nvPr/>
          </p:nvSpPr>
          <p:spPr bwMode="auto">
            <a:xfrm>
              <a:off x="7619871" y="2063606"/>
              <a:ext cx="42023" cy="64436"/>
            </a:xfrm>
            <a:custGeom>
              <a:avLst/>
              <a:gdLst>
                <a:gd name="T0" fmla="*/ 16 w 20"/>
                <a:gd name="T1" fmla="*/ 0 h 31"/>
                <a:gd name="T2" fmla="*/ 20 w 20"/>
                <a:gd name="T3" fmla="*/ 15 h 31"/>
                <a:gd name="T4" fmla="*/ 14 w 20"/>
                <a:gd name="T5" fmla="*/ 17 h 31"/>
                <a:gd name="T6" fmla="*/ 14 w 20"/>
                <a:gd name="T7" fmla="*/ 30 h 31"/>
                <a:gd name="T8" fmla="*/ 5 w 20"/>
                <a:gd name="T9" fmla="*/ 25 h 31"/>
                <a:gd name="T10" fmla="*/ 7 w 20"/>
                <a:gd name="T11" fmla="*/ 17 h 31"/>
                <a:gd name="T12" fmla="*/ 7 w 20"/>
                <a:gd name="T13" fmla="*/ 13 h 31"/>
                <a:gd name="T14" fmla="*/ 5 w 20"/>
                <a:gd name="T15" fmla="*/ 13 h 31"/>
                <a:gd name="T16" fmla="*/ 9 w 20"/>
                <a:gd name="T17" fmla="*/ 8 h 31"/>
                <a:gd name="T18" fmla="*/ 13 w 20"/>
                <a:gd name="T19" fmla="*/ 2 h 31"/>
                <a:gd name="T20" fmla="*/ 16 w 20"/>
                <a:gd name="T2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31">
                  <a:moveTo>
                    <a:pt x="16" y="0"/>
                  </a:moveTo>
                  <a:cubicBezTo>
                    <a:pt x="16" y="7"/>
                    <a:pt x="16" y="13"/>
                    <a:pt x="20" y="15"/>
                  </a:cubicBezTo>
                  <a:cubicBezTo>
                    <a:pt x="20" y="17"/>
                    <a:pt x="17" y="17"/>
                    <a:pt x="14" y="17"/>
                  </a:cubicBezTo>
                  <a:cubicBezTo>
                    <a:pt x="18" y="20"/>
                    <a:pt x="13" y="23"/>
                    <a:pt x="14" y="30"/>
                  </a:cubicBezTo>
                  <a:cubicBezTo>
                    <a:pt x="9" y="31"/>
                    <a:pt x="10" y="25"/>
                    <a:pt x="5" y="25"/>
                  </a:cubicBezTo>
                  <a:cubicBezTo>
                    <a:pt x="4" y="21"/>
                    <a:pt x="7" y="20"/>
                    <a:pt x="7" y="17"/>
                  </a:cubicBezTo>
                  <a:cubicBezTo>
                    <a:pt x="7" y="16"/>
                    <a:pt x="4" y="14"/>
                    <a:pt x="7" y="13"/>
                  </a:cubicBezTo>
                  <a:cubicBezTo>
                    <a:pt x="7" y="11"/>
                    <a:pt x="5" y="12"/>
                    <a:pt x="5" y="13"/>
                  </a:cubicBezTo>
                  <a:cubicBezTo>
                    <a:pt x="0" y="13"/>
                    <a:pt x="5" y="6"/>
                    <a:pt x="9" y="8"/>
                  </a:cubicBezTo>
                  <a:cubicBezTo>
                    <a:pt x="9" y="5"/>
                    <a:pt x="11" y="3"/>
                    <a:pt x="13" y="2"/>
                  </a:cubicBezTo>
                  <a:cubicBezTo>
                    <a:pt x="13" y="2"/>
                    <a:pt x="14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67" name="îşlidê"/>
            <p:cNvSpPr/>
            <p:nvPr/>
          </p:nvSpPr>
          <p:spPr bwMode="auto">
            <a:xfrm>
              <a:off x="7589054" y="2074812"/>
              <a:ext cx="30817" cy="28016"/>
            </a:xfrm>
            <a:custGeom>
              <a:avLst/>
              <a:gdLst>
                <a:gd name="T0" fmla="*/ 9 w 15"/>
                <a:gd name="T1" fmla="*/ 0 h 13"/>
                <a:gd name="T2" fmla="*/ 15 w 15"/>
                <a:gd name="T3" fmla="*/ 6 h 13"/>
                <a:gd name="T4" fmla="*/ 13 w 15"/>
                <a:gd name="T5" fmla="*/ 7 h 13"/>
                <a:gd name="T6" fmla="*/ 1 w 15"/>
                <a:gd name="T7" fmla="*/ 13 h 13"/>
                <a:gd name="T8" fmla="*/ 9 w 1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3">
                  <a:moveTo>
                    <a:pt x="9" y="0"/>
                  </a:moveTo>
                  <a:cubicBezTo>
                    <a:pt x="13" y="0"/>
                    <a:pt x="15" y="2"/>
                    <a:pt x="15" y="6"/>
                  </a:cubicBezTo>
                  <a:cubicBezTo>
                    <a:pt x="11" y="5"/>
                    <a:pt x="11" y="7"/>
                    <a:pt x="13" y="7"/>
                  </a:cubicBezTo>
                  <a:cubicBezTo>
                    <a:pt x="11" y="9"/>
                    <a:pt x="6" y="12"/>
                    <a:pt x="1" y="13"/>
                  </a:cubicBezTo>
                  <a:cubicBezTo>
                    <a:pt x="0" y="5"/>
                    <a:pt x="9" y="7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68" name="î$lïḋé"/>
            <p:cNvSpPr/>
            <p:nvPr/>
          </p:nvSpPr>
          <p:spPr bwMode="auto">
            <a:xfrm>
              <a:off x="7675902" y="2175669"/>
              <a:ext cx="21012" cy="39222"/>
            </a:xfrm>
            <a:custGeom>
              <a:avLst/>
              <a:gdLst>
                <a:gd name="T0" fmla="*/ 2 w 10"/>
                <a:gd name="T1" fmla="*/ 0 h 19"/>
                <a:gd name="T2" fmla="*/ 10 w 10"/>
                <a:gd name="T3" fmla="*/ 6 h 19"/>
                <a:gd name="T4" fmla="*/ 0 w 10"/>
                <a:gd name="T5" fmla="*/ 17 h 19"/>
                <a:gd name="T6" fmla="*/ 4 w 10"/>
                <a:gd name="T7" fmla="*/ 15 h 19"/>
                <a:gd name="T8" fmla="*/ 2 w 10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9">
                  <a:moveTo>
                    <a:pt x="2" y="0"/>
                  </a:moveTo>
                  <a:cubicBezTo>
                    <a:pt x="7" y="0"/>
                    <a:pt x="4" y="8"/>
                    <a:pt x="10" y="6"/>
                  </a:cubicBezTo>
                  <a:cubicBezTo>
                    <a:pt x="8" y="11"/>
                    <a:pt x="9" y="19"/>
                    <a:pt x="0" y="17"/>
                  </a:cubicBezTo>
                  <a:cubicBezTo>
                    <a:pt x="0" y="15"/>
                    <a:pt x="3" y="16"/>
                    <a:pt x="4" y="15"/>
                  </a:cubicBezTo>
                  <a:cubicBezTo>
                    <a:pt x="1" y="8"/>
                    <a:pt x="1" y="1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69" name="íṥḷîḑè"/>
            <p:cNvSpPr/>
            <p:nvPr/>
          </p:nvSpPr>
          <p:spPr bwMode="auto">
            <a:xfrm>
              <a:off x="7556835" y="2185475"/>
              <a:ext cx="79845" cy="25214"/>
            </a:xfrm>
            <a:custGeom>
              <a:avLst/>
              <a:gdLst>
                <a:gd name="T0" fmla="*/ 37 w 38"/>
                <a:gd name="T1" fmla="*/ 5 h 12"/>
                <a:gd name="T2" fmla="*/ 26 w 38"/>
                <a:gd name="T3" fmla="*/ 10 h 12"/>
                <a:gd name="T4" fmla="*/ 0 w 38"/>
                <a:gd name="T5" fmla="*/ 12 h 12"/>
                <a:gd name="T6" fmla="*/ 31 w 38"/>
                <a:gd name="T7" fmla="*/ 3 h 12"/>
                <a:gd name="T8" fmla="*/ 37 w 38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2">
                  <a:moveTo>
                    <a:pt x="37" y="5"/>
                  </a:moveTo>
                  <a:cubicBezTo>
                    <a:pt x="38" y="10"/>
                    <a:pt x="30" y="10"/>
                    <a:pt x="26" y="10"/>
                  </a:cubicBezTo>
                  <a:cubicBezTo>
                    <a:pt x="18" y="11"/>
                    <a:pt x="7" y="9"/>
                    <a:pt x="0" y="12"/>
                  </a:cubicBezTo>
                  <a:cubicBezTo>
                    <a:pt x="1" y="0"/>
                    <a:pt x="27" y="12"/>
                    <a:pt x="31" y="3"/>
                  </a:cubicBezTo>
                  <a:cubicBezTo>
                    <a:pt x="33" y="4"/>
                    <a:pt x="34" y="5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70" name="îŝlíde"/>
            <p:cNvSpPr/>
            <p:nvPr/>
          </p:nvSpPr>
          <p:spPr bwMode="auto">
            <a:xfrm>
              <a:off x="7727731" y="2216292"/>
              <a:ext cx="50428" cy="32218"/>
            </a:xfrm>
            <a:custGeom>
              <a:avLst/>
              <a:gdLst>
                <a:gd name="T0" fmla="*/ 24 w 24"/>
                <a:gd name="T1" fmla="*/ 10 h 15"/>
                <a:gd name="T2" fmla="*/ 20 w 24"/>
                <a:gd name="T3" fmla="*/ 14 h 15"/>
                <a:gd name="T4" fmla="*/ 9 w 24"/>
                <a:gd name="T5" fmla="*/ 14 h 15"/>
                <a:gd name="T6" fmla="*/ 7 w 24"/>
                <a:gd name="T7" fmla="*/ 12 h 15"/>
                <a:gd name="T8" fmla="*/ 0 w 24"/>
                <a:gd name="T9" fmla="*/ 7 h 15"/>
                <a:gd name="T10" fmla="*/ 9 w 24"/>
                <a:gd name="T11" fmla="*/ 3 h 15"/>
                <a:gd name="T12" fmla="*/ 15 w 24"/>
                <a:gd name="T13" fmla="*/ 1 h 15"/>
                <a:gd name="T14" fmla="*/ 15 w 24"/>
                <a:gd name="T15" fmla="*/ 3 h 15"/>
                <a:gd name="T16" fmla="*/ 16 w 24"/>
                <a:gd name="T17" fmla="*/ 1 h 15"/>
                <a:gd name="T18" fmla="*/ 24 w 24"/>
                <a:gd name="T19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">
                  <a:moveTo>
                    <a:pt x="24" y="10"/>
                  </a:moveTo>
                  <a:cubicBezTo>
                    <a:pt x="22" y="11"/>
                    <a:pt x="21" y="12"/>
                    <a:pt x="20" y="14"/>
                  </a:cubicBezTo>
                  <a:cubicBezTo>
                    <a:pt x="16" y="11"/>
                    <a:pt x="13" y="15"/>
                    <a:pt x="9" y="14"/>
                  </a:cubicBezTo>
                  <a:cubicBezTo>
                    <a:pt x="8" y="14"/>
                    <a:pt x="9" y="12"/>
                    <a:pt x="7" y="12"/>
                  </a:cubicBezTo>
                  <a:cubicBezTo>
                    <a:pt x="5" y="12"/>
                    <a:pt x="3" y="8"/>
                    <a:pt x="0" y="7"/>
                  </a:cubicBezTo>
                  <a:cubicBezTo>
                    <a:pt x="0" y="4"/>
                    <a:pt x="6" y="5"/>
                    <a:pt x="9" y="3"/>
                  </a:cubicBezTo>
                  <a:cubicBezTo>
                    <a:pt x="9" y="3"/>
                    <a:pt x="14" y="0"/>
                    <a:pt x="15" y="1"/>
                  </a:cubicBezTo>
                  <a:cubicBezTo>
                    <a:pt x="15" y="1"/>
                    <a:pt x="15" y="3"/>
                    <a:pt x="15" y="3"/>
                  </a:cubicBezTo>
                  <a:cubicBezTo>
                    <a:pt x="16" y="3"/>
                    <a:pt x="17" y="1"/>
                    <a:pt x="16" y="1"/>
                  </a:cubicBezTo>
                  <a:cubicBezTo>
                    <a:pt x="20" y="2"/>
                    <a:pt x="23" y="6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71" name="išḷïḋe"/>
            <p:cNvSpPr/>
            <p:nvPr/>
          </p:nvSpPr>
          <p:spPr bwMode="auto">
            <a:xfrm>
              <a:off x="7754346" y="2233101"/>
              <a:ext cx="282958" cy="149884"/>
            </a:xfrm>
            <a:custGeom>
              <a:avLst/>
              <a:gdLst>
                <a:gd name="T0" fmla="*/ 44 w 136"/>
                <a:gd name="T1" fmla="*/ 36 h 72"/>
                <a:gd name="T2" fmla="*/ 37 w 136"/>
                <a:gd name="T3" fmla="*/ 32 h 72"/>
                <a:gd name="T4" fmla="*/ 33 w 136"/>
                <a:gd name="T5" fmla="*/ 25 h 72"/>
                <a:gd name="T6" fmla="*/ 13 w 136"/>
                <a:gd name="T7" fmla="*/ 19 h 72"/>
                <a:gd name="T8" fmla="*/ 2 w 136"/>
                <a:gd name="T9" fmla="*/ 19 h 72"/>
                <a:gd name="T10" fmla="*/ 0 w 136"/>
                <a:gd name="T11" fmla="*/ 12 h 72"/>
                <a:gd name="T12" fmla="*/ 5 w 136"/>
                <a:gd name="T13" fmla="*/ 12 h 72"/>
                <a:gd name="T14" fmla="*/ 11 w 136"/>
                <a:gd name="T15" fmla="*/ 10 h 72"/>
                <a:gd name="T16" fmla="*/ 20 w 136"/>
                <a:gd name="T17" fmla="*/ 13 h 72"/>
                <a:gd name="T18" fmla="*/ 28 w 136"/>
                <a:gd name="T19" fmla="*/ 8 h 72"/>
                <a:gd name="T20" fmla="*/ 43 w 136"/>
                <a:gd name="T21" fmla="*/ 2 h 72"/>
                <a:gd name="T22" fmla="*/ 46 w 136"/>
                <a:gd name="T23" fmla="*/ 6 h 72"/>
                <a:gd name="T24" fmla="*/ 61 w 136"/>
                <a:gd name="T25" fmla="*/ 12 h 72"/>
                <a:gd name="T26" fmla="*/ 65 w 136"/>
                <a:gd name="T27" fmla="*/ 10 h 72"/>
                <a:gd name="T28" fmla="*/ 69 w 136"/>
                <a:gd name="T29" fmla="*/ 13 h 72"/>
                <a:gd name="T30" fmla="*/ 78 w 136"/>
                <a:gd name="T31" fmla="*/ 13 h 72"/>
                <a:gd name="T32" fmla="*/ 85 w 136"/>
                <a:gd name="T33" fmla="*/ 17 h 72"/>
                <a:gd name="T34" fmla="*/ 85 w 136"/>
                <a:gd name="T35" fmla="*/ 23 h 72"/>
                <a:gd name="T36" fmla="*/ 89 w 136"/>
                <a:gd name="T37" fmla="*/ 21 h 72"/>
                <a:gd name="T38" fmla="*/ 91 w 136"/>
                <a:gd name="T39" fmla="*/ 27 h 72"/>
                <a:gd name="T40" fmla="*/ 100 w 136"/>
                <a:gd name="T41" fmla="*/ 32 h 72"/>
                <a:gd name="T42" fmla="*/ 115 w 136"/>
                <a:gd name="T43" fmla="*/ 38 h 72"/>
                <a:gd name="T44" fmla="*/ 113 w 136"/>
                <a:gd name="T45" fmla="*/ 43 h 72"/>
                <a:gd name="T46" fmla="*/ 119 w 136"/>
                <a:gd name="T47" fmla="*/ 47 h 72"/>
                <a:gd name="T48" fmla="*/ 119 w 136"/>
                <a:gd name="T49" fmla="*/ 51 h 72"/>
                <a:gd name="T50" fmla="*/ 126 w 136"/>
                <a:gd name="T51" fmla="*/ 58 h 72"/>
                <a:gd name="T52" fmla="*/ 136 w 136"/>
                <a:gd name="T53" fmla="*/ 68 h 72"/>
                <a:gd name="T54" fmla="*/ 123 w 136"/>
                <a:gd name="T55" fmla="*/ 68 h 72"/>
                <a:gd name="T56" fmla="*/ 112 w 136"/>
                <a:gd name="T57" fmla="*/ 60 h 72"/>
                <a:gd name="T58" fmla="*/ 108 w 136"/>
                <a:gd name="T59" fmla="*/ 56 h 72"/>
                <a:gd name="T60" fmla="*/ 106 w 136"/>
                <a:gd name="T61" fmla="*/ 54 h 72"/>
                <a:gd name="T62" fmla="*/ 100 w 136"/>
                <a:gd name="T63" fmla="*/ 49 h 72"/>
                <a:gd name="T64" fmla="*/ 85 w 136"/>
                <a:gd name="T65" fmla="*/ 47 h 72"/>
                <a:gd name="T66" fmla="*/ 78 w 136"/>
                <a:gd name="T67" fmla="*/ 64 h 72"/>
                <a:gd name="T68" fmla="*/ 67 w 136"/>
                <a:gd name="T69" fmla="*/ 60 h 72"/>
                <a:gd name="T70" fmla="*/ 61 w 136"/>
                <a:gd name="T71" fmla="*/ 58 h 72"/>
                <a:gd name="T72" fmla="*/ 54 w 136"/>
                <a:gd name="T73" fmla="*/ 49 h 72"/>
                <a:gd name="T74" fmla="*/ 46 w 136"/>
                <a:gd name="T75" fmla="*/ 56 h 72"/>
                <a:gd name="T76" fmla="*/ 41 w 136"/>
                <a:gd name="T77" fmla="*/ 53 h 72"/>
                <a:gd name="T78" fmla="*/ 46 w 136"/>
                <a:gd name="T79" fmla="*/ 47 h 72"/>
                <a:gd name="T80" fmla="*/ 50 w 136"/>
                <a:gd name="T81" fmla="*/ 40 h 72"/>
                <a:gd name="T82" fmla="*/ 48 w 136"/>
                <a:gd name="T83" fmla="*/ 43 h 72"/>
                <a:gd name="T84" fmla="*/ 44 w 136"/>
                <a:gd name="T8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6" h="72">
                  <a:moveTo>
                    <a:pt x="44" y="36"/>
                  </a:moveTo>
                  <a:cubicBezTo>
                    <a:pt x="41" y="36"/>
                    <a:pt x="42" y="31"/>
                    <a:pt x="37" y="32"/>
                  </a:cubicBezTo>
                  <a:cubicBezTo>
                    <a:pt x="36" y="29"/>
                    <a:pt x="34" y="27"/>
                    <a:pt x="33" y="25"/>
                  </a:cubicBezTo>
                  <a:cubicBezTo>
                    <a:pt x="25" y="24"/>
                    <a:pt x="17" y="23"/>
                    <a:pt x="13" y="19"/>
                  </a:cubicBezTo>
                  <a:cubicBezTo>
                    <a:pt x="7" y="21"/>
                    <a:pt x="9" y="19"/>
                    <a:pt x="2" y="19"/>
                  </a:cubicBezTo>
                  <a:cubicBezTo>
                    <a:pt x="1" y="16"/>
                    <a:pt x="3" y="12"/>
                    <a:pt x="0" y="12"/>
                  </a:cubicBezTo>
                  <a:cubicBezTo>
                    <a:pt x="1" y="8"/>
                    <a:pt x="3" y="12"/>
                    <a:pt x="5" y="12"/>
                  </a:cubicBezTo>
                  <a:cubicBezTo>
                    <a:pt x="8" y="11"/>
                    <a:pt x="9" y="9"/>
                    <a:pt x="11" y="10"/>
                  </a:cubicBezTo>
                  <a:cubicBezTo>
                    <a:pt x="15" y="10"/>
                    <a:pt x="17" y="13"/>
                    <a:pt x="20" y="13"/>
                  </a:cubicBezTo>
                  <a:cubicBezTo>
                    <a:pt x="24" y="15"/>
                    <a:pt x="25" y="9"/>
                    <a:pt x="28" y="8"/>
                  </a:cubicBezTo>
                  <a:cubicBezTo>
                    <a:pt x="32" y="5"/>
                    <a:pt x="39" y="6"/>
                    <a:pt x="43" y="2"/>
                  </a:cubicBezTo>
                  <a:cubicBezTo>
                    <a:pt x="46" y="0"/>
                    <a:pt x="45" y="5"/>
                    <a:pt x="46" y="6"/>
                  </a:cubicBezTo>
                  <a:cubicBezTo>
                    <a:pt x="50" y="8"/>
                    <a:pt x="61" y="5"/>
                    <a:pt x="61" y="12"/>
                  </a:cubicBezTo>
                  <a:cubicBezTo>
                    <a:pt x="63" y="13"/>
                    <a:pt x="65" y="10"/>
                    <a:pt x="65" y="10"/>
                  </a:cubicBezTo>
                  <a:cubicBezTo>
                    <a:pt x="67" y="10"/>
                    <a:pt x="67" y="13"/>
                    <a:pt x="69" y="13"/>
                  </a:cubicBezTo>
                  <a:cubicBezTo>
                    <a:pt x="71" y="15"/>
                    <a:pt x="75" y="12"/>
                    <a:pt x="78" y="13"/>
                  </a:cubicBezTo>
                  <a:cubicBezTo>
                    <a:pt x="79" y="14"/>
                    <a:pt x="80" y="19"/>
                    <a:pt x="85" y="17"/>
                  </a:cubicBezTo>
                  <a:cubicBezTo>
                    <a:pt x="88" y="20"/>
                    <a:pt x="86" y="20"/>
                    <a:pt x="85" y="23"/>
                  </a:cubicBezTo>
                  <a:cubicBezTo>
                    <a:pt x="88" y="23"/>
                    <a:pt x="89" y="22"/>
                    <a:pt x="89" y="21"/>
                  </a:cubicBezTo>
                  <a:cubicBezTo>
                    <a:pt x="91" y="21"/>
                    <a:pt x="91" y="24"/>
                    <a:pt x="91" y="27"/>
                  </a:cubicBezTo>
                  <a:cubicBezTo>
                    <a:pt x="93" y="30"/>
                    <a:pt x="97" y="30"/>
                    <a:pt x="100" y="32"/>
                  </a:cubicBezTo>
                  <a:cubicBezTo>
                    <a:pt x="102" y="33"/>
                    <a:pt x="109" y="38"/>
                    <a:pt x="115" y="38"/>
                  </a:cubicBezTo>
                  <a:cubicBezTo>
                    <a:pt x="116" y="41"/>
                    <a:pt x="114" y="41"/>
                    <a:pt x="113" y="43"/>
                  </a:cubicBezTo>
                  <a:cubicBezTo>
                    <a:pt x="114" y="46"/>
                    <a:pt x="118" y="45"/>
                    <a:pt x="119" y="47"/>
                  </a:cubicBezTo>
                  <a:cubicBezTo>
                    <a:pt x="120" y="48"/>
                    <a:pt x="118" y="50"/>
                    <a:pt x="119" y="51"/>
                  </a:cubicBezTo>
                  <a:cubicBezTo>
                    <a:pt x="121" y="53"/>
                    <a:pt x="124" y="55"/>
                    <a:pt x="126" y="58"/>
                  </a:cubicBezTo>
                  <a:cubicBezTo>
                    <a:pt x="129" y="62"/>
                    <a:pt x="131" y="67"/>
                    <a:pt x="136" y="68"/>
                  </a:cubicBezTo>
                  <a:cubicBezTo>
                    <a:pt x="132" y="72"/>
                    <a:pt x="125" y="68"/>
                    <a:pt x="123" y="68"/>
                  </a:cubicBezTo>
                  <a:cubicBezTo>
                    <a:pt x="119" y="67"/>
                    <a:pt x="117" y="65"/>
                    <a:pt x="112" y="60"/>
                  </a:cubicBezTo>
                  <a:cubicBezTo>
                    <a:pt x="110" y="59"/>
                    <a:pt x="109" y="57"/>
                    <a:pt x="108" y="56"/>
                  </a:cubicBezTo>
                  <a:cubicBezTo>
                    <a:pt x="107" y="55"/>
                    <a:pt x="106" y="57"/>
                    <a:pt x="106" y="54"/>
                  </a:cubicBezTo>
                  <a:cubicBezTo>
                    <a:pt x="106" y="54"/>
                    <a:pt x="101" y="49"/>
                    <a:pt x="100" y="49"/>
                  </a:cubicBezTo>
                  <a:cubicBezTo>
                    <a:pt x="96" y="47"/>
                    <a:pt x="90" y="50"/>
                    <a:pt x="85" y="47"/>
                  </a:cubicBezTo>
                  <a:cubicBezTo>
                    <a:pt x="81" y="51"/>
                    <a:pt x="80" y="58"/>
                    <a:pt x="78" y="64"/>
                  </a:cubicBezTo>
                  <a:cubicBezTo>
                    <a:pt x="77" y="61"/>
                    <a:pt x="70" y="62"/>
                    <a:pt x="67" y="60"/>
                  </a:cubicBezTo>
                  <a:cubicBezTo>
                    <a:pt x="65" y="58"/>
                    <a:pt x="68" y="55"/>
                    <a:pt x="61" y="58"/>
                  </a:cubicBezTo>
                  <a:cubicBezTo>
                    <a:pt x="65" y="49"/>
                    <a:pt x="52" y="56"/>
                    <a:pt x="54" y="49"/>
                  </a:cubicBezTo>
                  <a:cubicBezTo>
                    <a:pt x="49" y="50"/>
                    <a:pt x="45" y="50"/>
                    <a:pt x="46" y="56"/>
                  </a:cubicBezTo>
                  <a:cubicBezTo>
                    <a:pt x="44" y="55"/>
                    <a:pt x="44" y="52"/>
                    <a:pt x="41" y="53"/>
                  </a:cubicBezTo>
                  <a:cubicBezTo>
                    <a:pt x="41" y="49"/>
                    <a:pt x="44" y="49"/>
                    <a:pt x="46" y="47"/>
                  </a:cubicBezTo>
                  <a:cubicBezTo>
                    <a:pt x="49" y="45"/>
                    <a:pt x="51" y="45"/>
                    <a:pt x="50" y="40"/>
                  </a:cubicBezTo>
                  <a:cubicBezTo>
                    <a:pt x="49" y="38"/>
                    <a:pt x="48" y="43"/>
                    <a:pt x="48" y="43"/>
                  </a:cubicBezTo>
                  <a:cubicBezTo>
                    <a:pt x="45" y="42"/>
                    <a:pt x="46" y="31"/>
                    <a:pt x="44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72" name="íSľidè"/>
            <p:cNvSpPr/>
            <p:nvPr/>
          </p:nvSpPr>
          <p:spPr bwMode="auto">
            <a:xfrm>
              <a:off x="7688509" y="2252712"/>
              <a:ext cx="29417" cy="23814"/>
            </a:xfrm>
            <a:custGeom>
              <a:avLst/>
              <a:gdLst>
                <a:gd name="T0" fmla="*/ 13 w 14"/>
                <a:gd name="T1" fmla="*/ 4 h 12"/>
                <a:gd name="T2" fmla="*/ 0 w 14"/>
                <a:gd name="T3" fmla="*/ 6 h 12"/>
                <a:gd name="T4" fmla="*/ 13 w 14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2">
                  <a:moveTo>
                    <a:pt x="13" y="4"/>
                  </a:moveTo>
                  <a:cubicBezTo>
                    <a:pt x="14" y="12"/>
                    <a:pt x="3" y="6"/>
                    <a:pt x="0" y="6"/>
                  </a:cubicBezTo>
                  <a:cubicBezTo>
                    <a:pt x="2" y="4"/>
                    <a:pt x="11" y="0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73" name="íśļíḓè"/>
            <p:cNvSpPr/>
            <p:nvPr/>
          </p:nvSpPr>
          <p:spPr bwMode="auto">
            <a:xfrm>
              <a:off x="7653490" y="2258315"/>
              <a:ext cx="18211" cy="9806"/>
            </a:xfrm>
            <a:custGeom>
              <a:avLst/>
              <a:gdLst>
                <a:gd name="T0" fmla="*/ 0 w 9"/>
                <a:gd name="T1" fmla="*/ 3 h 5"/>
                <a:gd name="T2" fmla="*/ 6 w 9"/>
                <a:gd name="T3" fmla="*/ 5 h 5"/>
                <a:gd name="T4" fmla="*/ 2 w 9"/>
                <a:gd name="T5" fmla="*/ 5 h 5"/>
                <a:gd name="T6" fmla="*/ 0 w 9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3"/>
                  </a:moveTo>
                  <a:cubicBezTo>
                    <a:pt x="0" y="0"/>
                    <a:pt x="9" y="1"/>
                    <a:pt x="6" y="5"/>
                  </a:cubicBezTo>
                  <a:cubicBezTo>
                    <a:pt x="5" y="5"/>
                    <a:pt x="3" y="5"/>
                    <a:pt x="2" y="5"/>
                  </a:cubicBezTo>
                  <a:cubicBezTo>
                    <a:pt x="2" y="4"/>
                    <a:pt x="1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74" name="išľide"/>
            <p:cNvSpPr/>
            <p:nvPr/>
          </p:nvSpPr>
          <p:spPr bwMode="auto">
            <a:xfrm>
              <a:off x="8013490" y="2280728"/>
              <a:ext cx="56031" cy="40623"/>
            </a:xfrm>
            <a:custGeom>
              <a:avLst/>
              <a:gdLst>
                <a:gd name="T0" fmla="*/ 21 w 27"/>
                <a:gd name="T1" fmla="*/ 0 h 19"/>
                <a:gd name="T2" fmla="*/ 27 w 27"/>
                <a:gd name="T3" fmla="*/ 0 h 19"/>
                <a:gd name="T4" fmla="*/ 27 w 27"/>
                <a:gd name="T5" fmla="*/ 5 h 19"/>
                <a:gd name="T6" fmla="*/ 23 w 27"/>
                <a:gd name="T7" fmla="*/ 7 h 19"/>
                <a:gd name="T8" fmla="*/ 23 w 27"/>
                <a:gd name="T9" fmla="*/ 13 h 19"/>
                <a:gd name="T10" fmla="*/ 19 w 27"/>
                <a:gd name="T11" fmla="*/ 15 h 19"/>
                <a:gd name="T12" fmla="*/ 2 w 27"/>
                <a:gd name="T13" fmla="*/ 9 h 19"/>
                <a:gd name="T14" fmla="*/ 21 w 27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9">
                  <a:moveTo>
                    <a:pt x="21" y="0"/>
                  </a:moveTo>
                  <a:cubicBezTo>
                    <a:pt x="23" y="0"/>
                    <a:pt x="25" y="0"/>
                    <a:pt x="27" y="0"/>
                  </a:cubicBezTo>
                  <a:cubicBezTo>
                    <a:pt x="26" y="1"/>
                    <a:pt x="27" y="4"/>
                    <a:pt x="27" y="5"/>
                  </a:cubicBezTo>
                  <a:cubicBezTo>
                    <a:pt x="26" y="7"/>
                    <a:pt x="23" y="6"/>
                    <a:pt x="23" y="7"/>
                  </a:cubicBezTo>
                  <a:cubicBezTo>
                    <a:pt x="22" y="9"/>
                    <a:pt x="26" y="11"/>
                    <a:pt x="23" y="13"/>
                  </a:cubicBezTo>
                  <a:cubicBezTo>
                    <a:pt x="21" y="11"/>
                    <a:pt x="19" y="11"/>
                    <a:pt x="19" y="15"/>
                  </a:cubicBezTo>
                  <a:cubicBezTo>
                    <a:pt x="13" y="13"/>
                    <a:pt x="0" y="19"/>
                    <a:pt x="2" y="9"/>
                  </a:cubicBezTo>
                  <a:cubicBezTo>
                    <a:pt x="12" y="13"/>
                    <a:pt x="18" y="8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75" name="iṡľîḋé"/>
            <p:cNvSpPr/>
            <p:nvPr/>
          </p:nvSpPr>
          <p:spPr bwMode="auto">
            <a:xfrm>
              <a:off x="7509209" y="2340961"/>
              <a:ext cx="30817" cy="15409"/>
            </a:xfrm>
            <a:custGeom>
              <a:avLst/>
              <a:gdLst>
                <a:gd name="T0" fmla="*/ 15 w 15"/>
                <a:gd name="T1" fmla="*/ 1 h 7"/>
                <a:gd name="T2" fmla="*/ 0 w 15"/>
                <a:gd name="T3" fmla="*/ 6 h 7"/>
                <a:gd name="T4" fmla="*/ 15 w 15"/>
                <a:gd name="T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5" y="1"/>
                  </a:moveTo>
                  <a:cubicBezTo>
                    <a:pt x="12" y="4"/>
                    <a:pt x="8" y="7"/>
                    <a:pt x="0" y="6"/>
                  </a:cubicBezTo>
                  <a:cubicBezTo>
                    <a:pt x="1" y="0"/>
                    <a:pt x="9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76" name="îṩḷiḓè"/>
            <p:cNvSpPr/>
            <p:nvPr/>
          </p:nvSpPr>
          <p:spPr bwMode="auto">
            <a:xfrm>
              <a:off x="7556835" y="2340961"/>
              <a:ext cx="32218" cy="11206"/>
            </a:xfrm>
            <a:custGeom>
              <a:avLst/>
              <a:gdLst>
                <a:gd name="T0" fmla="*/ 15 w 15"/>
                <a:gd name="T1" fmla="*/ 1 h 5"/>
                <a:gd name="T2" fmla="*/ 0 w 15"/>
                <a:gd name="T3" fmla="*/ 4 h 5"/>
                <a:gd name="T4" fmla="*/ 15 w 15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5">
                  <a:moveTo>
                    <a:pt x="15" y="1"/>
                  </a:moveTo>
                  <a:cubicBezTo>
                    <a:pt x="13" y="5"/>
                    <a:pt x="6" y="4"/>
                    <a:pt x="0" y="4"/>
                  </a:cubicBezTo>
                  <a:cubicBezTo>
                    <a:pt x="2" y="0"/>
                    <a:pt x="8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77" name="išḻiḍè"/>
            <p:cNvSpPr/>
            <p:nvPr/>
          </p:nvSpPr>
          <p:spPr bwMode="auto">
            <a:xfrm>
              <a:off x="7615668" y="2340961"/>
              <a:ext cx="51829" cy="33619"/>
            </a:xfrm>
            <a:custGeom>
              <a:avLst/>
              <a:gdLst>
                <a:gd name="T0" fmla="*/ 24 w 25"/>
                <a:gd name="T1" fmla="*/ 1 h 16"/>
                <a:gd name="T2" fmla="*/ 22 w 25"/>
                <a:gd name="T3" fmla="*/ 8 h 16"/>
                <a:gd name="T4" fmla="*/ 18 w 25"/>
                <a:gd name="T5" fmla="*/ 8 h 16"/>
                <a:gd name="T6" fmla="*/ 2 w 25"/>
                <a:gd name="T7" fmla="*/ 16 h 16"/>
                <a:gd name="T8" fmla="*/ 7 w 25"/>
                <a:gd name="T9" fmla="*/ 10 h 16"/>
                <a:gd name="T10" fmla="*/ 11 w 25"/>
                <a:gd name="T11" fmla="*/ 6 h 16"/>
                <a:gd name="T12" fmla="*/ 15 w 25"/>
                <a:gd name="T13" fmla="*/ 2 h 16"/>
                <a:gd name="T14" fmla="*/ 24 w 25"/>
                <a:gd name="T15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6">
                  <a:moveTo>
                    <a:pt x="24" y="1"/>
                  </a:moveTo>
                  <a:cubicBezTo>
                    <a:pt x="25" y="4"/>
                    <a:pt x="23" y="7"/>
                    <a:pt x="22" y="8"/>
                  </a:cubicBezTo>
                  <a:cubicBezTo>
                    <a:pt x="21" y="9"/>
                    <a:pt x="19" y="7"/>
                    <a:pt x="18" y="8"/>
                  </a:cubicBezTo>
                  <a:cubicBezTo>
                    <a:pt x="16" y="11"/>
                    <a:pt x="10" y="16"/>
                    <a:pt x="2" y="16"/>
                  </a:cubicBezTo>
                  <a:cubicBezTo>
                    <a:pt x="0" y="11"/>
                    <a:pt x="5" y="11"/>
                    <a:pt x="7" y="10"/>
                  </a:cubicBezTo>
                  <a:cubicBezTo>
                    <a:pt x="8" y="9"/>
                    <a:pt x="10" y="7"/>
                    <a:pt x="11" y="6"/>
                  </a:cubicBezTo>
                  <a:cubicBezTo>
                    <a:pt x="12" y="5"/>
                    <a:pt x="14" y="5"/>
                    <a:pt x="15" y="2"/>
                  </a:cubicBezTo>
                  <a:cubicBezTo>
                    <a:pt x="20" y="4"/>
                    <a:pt x="19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78" name="iśľídè"/>
            <p:cNvSpPr/>
            <p:nvPr/>
          </p:nvSpPr>
          <p:spPr bwMode="auto">
            <a:xfrm>
              <a:off x="8401508" y="2785009"/>
              <a:ext cx="28016" cy="39222"/>
            </a:xfrm>
            <a:custGeom>
              <a:avLst/>
              <a:gdLst>
                <a:gd name="T0" fmla="*/ 2 w 13"/>
                <a:gd name="T1" fmla="*/ 0 h 19"/>
                <a:gd name="T2" fmla="*/ 4 w 13"/>
                <a:gd name="T3" fmla="*/ 4 h 19"/>
                <a:gd name="T4" fmla="*/ 9 w 13"/>
                <a:gd name="T5" fmla="*/ 9 h 19"/>
                <a:gd name="T6" fmla="*/ 11 w 13"/>
                <a:gd name="T7" fmla="*/ 19 h 19"/>
                <a:gd name="T8" fmla="*/ 6 w 13"/>
                <a:gd name="T9" fmla="*/ 19 h 19"/>
                <a:gd name="T10" fmla="*/ 0 w 13"/>
                <a:gd name="T11" fmla="*/ 4 h 19"/>
                <a:gd name="T12" fmla="*/ 2 w 13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9">
                  <a:moveTo>
                    <a:pt x="2" y="0"/>
                  </a:moveTo>
                  <a:cubicBezTo>
                    <a:pt x="4" y="0"/>
                    <a:pt x="3" y="2"/>
                    <a:pt x="4" y="4"/>
                  </a:cubicBezTo>
                  <a:cubicBezTo>
                    <a:pt x="2" y="6"/>
                    <a:pt x="12" y="7"/>
                    <a:pt x="9" y="9"/>
                  </a:cubicBezTo>
                  <a:cubicBezTo>
                    <a:pt x="6" y="13"/>
                    <a:pt x="13" y="10"/>
                    <a:pt x="11" y="19"/>
                  </a:cubicBezTo>
                  <a:cubicBezTo>
                    <a:pt x="8" y="19"/>
                    <a:pt x="6" y="16"/>
                    <a:pt x="6" y="19"/>
                  </a:cubicBezTo>
                  <a:cubicBezTo>
                    <a:pt x="3" y="16"/>
                    <a:pt x="2" y="8"/>
                    <a:pt x="0" y="4"/>
                  </a:cubicBezTo>
                  <a:cubicBezTo>
                    <a:pt x="2" y="4"/>
                    <a:pt x="1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79" name="ï$1ïdè"/>
            <p:cNvSpPr/>
            <p:nvPr/>
          </p:nvSpPr>
          <p:spPr bwMode="auto">
            <a:xfrm>
              <a:off x="8408511" y="2820029"/>
              <a:ext cx="64436" cy="85448"/>
            </a:xfrm>
            <a:custGeom>
              <a:avLst/>
              <a:gdLst>
                <a:gd name="T0" fmla="*/ 10 w 31"/>
                <a:gd name="T1" fmla="*/ 0 h 41"/>
                <a:gd name="T2" fmla="*/ 12 w 31"/>
                <a:gd name="T3" fmla="*/ 2 h 41"/>
                <a:gd name="T4" fmla="*/ 16 w 31"/>
                <a:gd name="T5" fmla="*/ 2 h 41"/>
                <a:gd name="T6" fmla="*/ 31 w 31"/>
                <a:gd name="T7" fmla="*/ 9 h 41"/>
                <a:gd name="T8" fmla="*/ 31 w 31"/>
                <a:gd name="T9" fmla="*/ 19 h 41"/>
                <a:gd name="T10" fmla="*/ 25 w 31"/>
                <a:gd name="T11" fmla="*/ 19 h 41"/>
                <a:gd name="T12" fmla="*/ 23 w 31"/>
                <a:gd name="T13" fmla="*/ 22 h 41"/>
                <a:gd name="T14" fmla="*/ 21 w 31"/>
                <a:gd name="T15" fmla="*/ 33 h 41"/>
                <a:gd name="T16" fmla="*/ 19 w 31"/>
                <a:gd name="T17" fmla="*/ 37 h 41"/>
                <a:gd name="T18" fmla="*/ 10 w 31"/>
                <a:gd name="T19" fmla="*/ 39 h 41"/>
                <a:gd name="T20" fmla="*/ 8 w 31"/>
                <a:gd name="T21" fmla="*/ 33 h 41"/>
                <a:gd name="T22" fmla="*/ 12 w 31"/>
                <a:gd name="T23" fmla="*/ 30 h 41"/>
                <a:gd name="T24" fmla="*/ 1 w 31"/>
                <a:gd name="T25" fmla="*/ 24 h 41"/>
                <a:gd name="T26" fmla="*/ 8 w 31"/>
                <a:gd name="T27" fmla="*/ 17 h 41"/>
                <a:gd name="T28" fmla="*/ 10 w 31"/>
                <a:gd name="T2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1">
                  <a:moveTo>
                    <a:pt x="10" y="0"/>
                  </a:moveTo>
                  <a:cubicBezTo>
                    <a:pt x="12" y="0"/>
                    <a:pt x="12" y="1"/>
                    <a:pt x="12" y="2"/>
                  </a:cubicBezTo>
                  <a:cubicBezTo>
                    <a:pt x="12" y="5"/>
                    <a:pt x="16" y="2"/>
                    <a:pt x="16" y="2"/>
                  </a:cubicBezTo>
                  <a:cubicBezTo>
                    <a:pt x="21" y="5"/>
                    <a:pt x="19" y="12"/>
                    <a:pt x="31" y="9"/>
                  </a:cubicBezTo>
                  <a:cubicBezTo>
                    <a:pt x="31" y="12"/>
                    <a:pt x="31" y="15"/>
                    <a:pt x="31" y="19"/>
                  </a:cubicBezTo>
                  <a:cubicBezTo>
                    <a:pt x="29" y="19"/>
                    <a:pt x="27" y="19"/>
                    <a:pt x="25" y="19"/>
                  </a:cubicBezTo>
                  <a:cubicBezTo>
                    <a:pt x="25" y="21"/>
                    <a:pt x="25" y="22"/>
                    <a:pt x="23" y="22"/>
                  </a:cubicBezTo>
                  <a:cubicBezTo>
                    <a:pt x="27" y="27"/>
                    <a:pt x="22" y="28"/>
                    <a:pt x="21" y="33"/>
                  </a:cubicBezTo>
                  <a:cubicBezTo>
                    <a:pt x="21" y="35"/>
                    <a:pt x="15" y="36"/>
                    <a:pt x="19" y="37"/>
                  </a:cubicBezTo>
                  <a:cubicBezTo>
                    <a:pt x="20" y="41"/>
                    <a:pt x="13" y="38"/>
                    <a:pt x="10" y="39"/>
                  </a:cubicBezTo>
                  <a:cubicBezTo>
                    <a:pt x="11" y="36"/>
                    <a:pt x="8" y="36"/>
                    <a:pt x="8" y="33"/>
                  </a:cubicBezTo>
                  <a:cubicBezTo>
                    <a:pt x="8" y="30"/>
                    <a:pt x="10" y="30"/>
                    <a:pt x="12" y="30"/>
                  </a:cubicBezTo>
                  <a:cubicBezTo>
                    <a:pt x="9" y="27"/>
                    <a:pt x="8" y="22"/>
                    <a:pt x="1" y="24"/>
                  </a:cubicBezTo>
                  <a:cubicBezTo>
                    <a:pt x="0" y="19"/>
                    <a:pt x="6" y="19"/>
                    <a:pt x="8" y="17"/>
                  </a:cubicBezTo>
                  <a:cubicBezTo>
                    <a:pt x="9" y="7"/>
                    <a:pt x="8" y="7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80" name="îşḷîḑê"/>
            <p:cNvSpPr/>
            <p:nvPr/>
          </p:nvSpPr>
          <p:spPr bwMode="auto">
            <a:xfrm>
              <a:off x="7957459" y="2890068"/>
              <a:ext cx="51829" cy="56031"/>
            </a:xfrm>
            <a:custGeom>
              <a:avLst/>
              <a:gdLst>
                <a:gd name="T0" fmla="*/ 24 w 25"/>
                <a:gd name="T1" fmla="*/ 1 h 27"/>
                <a:gd name="T2" fmla="*/ 24 w 25"/>
                <a:gd name="T3" fmla="*/ 12 h 27"/>
                <a:gd name="T4" fmla="*/ 22 w 25"/>
                <a:gd name="T5" fmla="*/ 9 h 27"/>
                <a:gd name="T6" fmla="*/ 20 w 25"/>
                <a:gd name="T7" fmla="*/ 11 h 27"/>
                <a:gd name="T8" fmla="*/ 20 w 25"/>
                <a:gd name="T9" fmla="*/ 20 h 27"/>
                <a:gd name="T10" fmla="*/ 16 w 25"/>
                <a:gd name="T11" fmla="*/ 20 h 27"/>
                <a:gd name="T12" fmla="*/ 16 w 25"/>
                <a:gd name="T13" fmla="*/ 24 h 27"/>
                <a:gd name="T14" fmla="*/ 11 w 25"/>
                <a:gd name="T15" fmla="*/ 27 h 27"/>
                <a:gd name="T16" fmla="*/ 7 w 25"/>
                <a:gd name="T17" fmla="*/ 22 h 27"/>
                <a:gd name="T18" fmla="*/ 3 w 25"/>
                <a:gd name="T19" fmla="*/ 18 h 27"/>
                <a:gd name="T20" fmla="*/ 0 w 25"/>
                <a:gd name="T21" fmla="*/ 7 h 27"/>
                <a:gd name="T22" fmla="*/ 15 w 25"/>
                <a:gd name="T23" fmla="*/ 3 h 27"/>
                <a:gd name="T24" fmla="*/ 24 w 25"/>
                <a:gd name="T2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23" y="5"/>
                    <a:pt x="25" y="8"/>
                    <a:pt x="24" y="12"/>
                  </a:cubicBezTo>
                  <a:cubicBezTo>
                    <a:pt x="24" y="13"/>
                    <a:pt x="22" y="10"/>
                    <a:pt x="22" y="9"/>
                  </a:cubicBezTo>
                  <a:cubicBezTo>
                    <a:pt x="22" y="9"/>
                    <a:pt x="21" y="9"/>
                    <a:pt x="20" y="11"/>
                  </a:cubicBezTo>
                  <a:cubicBezTo>
                    <a:pt x="19" y="13"/>
                    <a:pt x="21" y="17"/>
                    <a:pt x="20" y="20"/>
                  </a:cubicBezTo>
                  <a:cubicBezTo>
                    <a:pt x="20" y="20"/>
                    <a:pt x="17" y="19"/>
                    <a:pt x="16" y="20"/>
                  </a:cubicBezTo>
                  <a:cubicBezTo>
                    <a:pt x="16" y="20"/>
                    <a:pt x="17" y="23"/>
                    <a:pt x="16" y="24"/>
                  </a:cubicBezTo>
                  <a:cubicBezTo>
                    <a:pt x="15" y="25"/>
                    <a:pt x="11" y="24"/>
                    <a:pt x="11" y="27"/>
                  </a:cubicBezTo>
                  <a:cubicBezTo>
                    <a:pt x="9" y="26"/>
                    <a:pt x="8" y="24"/>
                    <a:pt x="7" y="22"/>
                  </a:cubicBezTo>
                  <a:cubicBezTo>
                    <a:pt x="6" y="21"/>
                    <a:pt x="4" y="19"/>
                    <a:pt x="3" y="18"/>
                  </a:cubicBezTo>
                  <a:cubicBezTo>
                    <a:pt x="2" y="14"/>
                    <a:pt x="4" y="9"/>
                    <a:pt x="0" y="7"/>
                  </a:cubicBezTo>
                  <a:cubicBezTo>
                    <a:pt x="2" y="4"/>
                    <a:pt x="9" y="4"/>
                    <a:pt x="15" y="3"/>
                  </a:cubicBezTo>
                  <a:cubicBezTo>
                    <a:pt x="18" y="2"/>
                    <a:pt x="20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81" name="îṧḷïḍé"/>
            <p:cNvSpPr/>
            <p:nvPr/>
          </p:nvSpPr>
          <p:spPr bwMode="auto">
            <a:xfrm>
              <a:off x="4511535" y="414885"/>
              <a:ext cx="952532" cy="710197"/>
            </a:xfrm>
            <a:custGeom>
              <a:avLst/>
              <a:gdLst>
                <a:gd name="T0" fmla="*/ 325 w 458"/>
                <a:gd name="T1" fmla="*/ 39 h 342"/>
                <a:gd name="T2" fmla="*/ 343 w 458"/>
                <a:gd name="T3" fmla="*/ 40 h 342"/>
                <a:gd name="T4" fmla="*/ 370 w 458"/>
                <a:gd name="T5" fmla="*/ 35 h 342"/>
                <a:gd name="T6" fmla="*/ 384 w 458"/>
                <a:gd name="T7" fmla="*/ 37 h 342"/>
                <a:gd name="T8" fmla="*/ 383 w 458"/>
                <a:gd name="T9" fmla="*/ 42 h 342"/>
                <a:gd name="T10" fmla="*/ 431 w 458"/>
                <a:gd name="T11" fmla="*/ 33 h 342"/>
                <a:gd name="T12" fmla="*/ 457 w 458"/>
                <a:gd name="T13" fmla="*/ 39 h 342"/>
                <a:gd name="T14" fmla="*/ 424 w 458"/>
                <a:gd name="T15" fmla="*/ 55 h 342"/>
                <a:gd name="T16" fmla="*/ 414 w 458"/>
                <a:gd name="T17" fmla="*/ 68 h 342"/>
                <a:gd name="T18" fmla="*/ 397 w 458"/>
                <a:gd name="T19" fmla="*/ 87 h 342"/>
                <a:gd name="T20" fmla="*/ 401 w 458"/>
                <a:gd name="T21" fmla="*/ 104 h 342"/>
                <a:gd name="T22" fmla="*/ 390 w 458"/>
                <a:gd name="T23" fmla="*/ 121 h 342"/>
                <a:gd name="T24" fmla="*/ 403 w 458"/>
                <a:gd name="T25" fmla="*/ 143 h 342"/>
                <a:gd name="T26" fmla="*/ 392 w 458"/>
                <a:gd name="T27" fmla="*/ 160 h 342"/>
                <a:gd name="T28" fmla="*/ 379 w 458"/>
                <a:gd name="T29" fmla="*/ 175 h 342"/>
                <a:gd name="T30" fmla="*/ 397 w 458"/>
                <a:gd name="T31" fmla="*/ 208 h 342"/>
                <a:gd name="T32" fmla="*/ 368 w 458"/>
                <a:gd name="T33" fmla="*/ 204 h 342"/>
                <a:gd name="T34" fmla="*/ 366 w 458"/>
                <a:gd name="T35" fmla="*/ 216 h 342"/>
                <a:gd name="T36" fmla="*/ 353 w 458"/>
                <a:gd name="T37" fmla="*/ 234 h 342"/>
                <a:gd name="T38" fmla="*/ 323 w 458"/>
                <a:gd name="T39" fmla="*/ 242 h 342"/>
                <a:gd name="T40" fmla="*/ 308 w 458"/>
                <a:gd name="T41" fmla="*/ 251 h 342"/>
                <a:gd name="T42" fmla="*/ 299 w 458"/>
                <a:gd name="T43" fmla="*/ 262 h 342"/>
                <a:gd name="T44" fmla="*/ 258 w 458"/>
                <a:gd name="T45" fmla="*/ 273 h 342"/>
                <a:gd name="T46" fmla="*/ 247 w 458"/>
                <a:gd name="T47" fmla="*/ 290 h 342"/>
                <a:gd name="T48" fmla="*/ 235 w 458"/>
                <a:gd name="T49" fmla="*/ 305 h 342"/>
                <a:gd name="T50" fmla="*/ 232 w 458"/>
                <a:gd name="T51" fmla="*/ 320 h 342"/>
                <a:gd name="T52" fmla="*/ 207 w 458"/>
                <a:gd name="T53" fmla="*/ 335 h 342"/>
                <a:gd name="T54" fmla="*/ 181 w 458"/>
                <a:gd name="T55" fmla="*/ 322 h 342"/>
                <a:gd name="T56" fmla="*/ 166 w 458"/>
                <a:gd name="T57" fmla="*/ 303 h 342"/>
                <a:gd name="T58" fmla="*/ 157 w 458"/>
                <a:gd name="T59" fmla="*/ 290 h 342"/>
                <a:gd name="T60" fmla="*/ 150 w 458"/>
                <a:gd name="T61" fmla="*/ 262 h 342"/>
                <a:gd name="T62" fmla="*/ 153 w 458"/>
                <a:gd name="T63" fmla="*/ 253 h 342"/>
                <a:gd name="T64" fmla="*/ 166 w 458"/>
                <a:gd name="T65" fmla="*/ 238 h 342"/>
                <a:gd name="T66" fmla="*/ 159 w 458"/>
                <a:gd name="T67" fmla="*/ 219 h 342"/>
                <a:gd name="T68" fmla="*/ 163 w 458"/>
                <a:gd name="T69" fmla="*/ 204 h 342"/>
                <a:gd name="T70" fmla="*/ 144 w 458"/>
                <a:gd name="T71" fmla="*/ 199 h 342"/>
                <a:gd name="T72" fmla="*/ 131 w 458"/>
                <a:gd name="T73" fmla="*/ 175 h 342"/>
                <a:gd name="T74" fmla="*/ 118 w 458"/>
                <a:gd name="T75" fmla="*/ 148 h 342"/>
                <a:gd name="T76" fmla="*/ 84 w 458"/>
                <a:gd name="T77" fmla="*/ 132 h 342"/>
                <a:gd name="T78" fmla="*/ 38 w 458"/>
                <a:gd name="T79" fmla="*/ 134 h 342"/>
                <a:gd name="T80" fmla="*/ 38 w 458"/>
                <a:gd name="T81" fmla="*/ 122 h 342"/>
                <a:gd name="T82" fmla="*/ 19 w 458"/>
                <a:gd name="T83" fmla="*/ 106 h 342"/>
                <a:gd name="T84" fmla="*/ 28 w 458"/>
                <a:gd name="T85" fmla="*/ 89 h 342"/>
                <a:gd name="T86" fmla="*/ 51 w 458"/>
                <a:gd name="T87" fmla="*/ 80 h 342"/>
                <a:gd name="T88" fmla="*/ 55 w 458"/>
                <a:gd name="T89" fmla="*/ 68 h 342"/>
                <a:gd name="T90" fmla="*/ 49 w 458"/>
                <a:gd name="T91" fmla="*/ 61 h 342"/>
                <a:gd name="T92" fmla="*/ 66 w 458"/>
                <a:gd name="T93" fmla="*/ 55 h 342"/>
                <a:gd name="T94" fmla="*/ 84 w 458"/>
                <a:gd name="T95" fmla="*/ 37 h 342"/>
                <a:gd name="T96" fmla="*/ 140 w 458"/>
                <a:gd name="T97" fmla="*/ 29 h 342"/>
                <a:gd name="T98" fmla="*/ 166 w 458"/>
                <a:gd name="T99" fmla="*/ 37 h 342"/>
                <a:gd name="T100" fmla="*/ 191 w 458"/>
                <a:gd name="T101" fmla="*/ 24 h 342"/>
                <a:gd name="T102" fmla="*/ 213 w 458"/>
                <a:gd name="T103" fmla="*/ 25 h 342"/>
                <a:gd name="T104" fmla="*/ 220 w 458"/>
                <a:gd name="T105" fmla="*/ 12 h 342"/>
                <a:gd name="T106" fmla="*/ 263 w 458"/>
                <a:gd name="T107" fmla="*/ 3 h 342"/>
                <a:gd name="T108" fmla="*/ 323 w 458"/>
                <a:gd name="T109" fmla="*/ 1 h 342"/>
                <a:gd name="T110" fmla="*/ 368 w 458"/>
                <a:gd name="T111" fmla="*/ 16 h 342"/>
                <a:gd name="T112" fmla="*/ 383 w 458"/>
                <a:gd name="T113" fmla="*/ 27 h 342"/>
                <a:gd name="T114" fmla="*/ 319 w 458"/>
                <a:gd name="T115" fmla="*/ 2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58" h="342">
                  <a:moveTo>
                    <a:pt x="310" y="35"/>
                  </a:moveTo>
                  <a:cubicBezTo>
                    <a:pt x="310" y="37"/>
                    <a:pt x="314" y="36"/>
                    <a:pt x="314" y="39"/>
                  </a:cubicBezTo>
                  <a:cubicBezTo>
                    <a:pt x="316" y="40"/>
                    <a:pt x="319" y="37"/>
                    <a:pt x="319" y="37"/>
                  </a:cubicBezTo>
                  <a:cubicBezTo>
                    <a:pt x="322" y="36"/>
                    <a:pt x="322" y="39"/>
                    <a:pt x="325" y="39"/>
                  </a:cubicBezTo>
                  <a:cubicBezTo>
                    <a:pt x="326" y="38"/>
                    <a:pt x="327" y="37"/>
                    <a:pt x="329" y="37"/>
                  </a:cubicBezTo>
                  <a:cubicBezTo>
                    <a:pt x="330" y="36"/>
                    <a:pt x="332" y="37"/>
                    <a:pt x="334" y="37"/>
                  </a:cubicBezTo>
                  <a:cubicBezTo>
                    <a:pt x="341" y="35"/>
                    <a:pt x="349" y="32"/>
                    <a:pt x="355" y="35"/>
                  </a:cubicBezTo>
                  <a:cubicBezTo>
                    <a:pt x="353" y="39"/>
                    <a:pt x="345" y="36"/>
                    <a:pt x="343" y="40"/>
                  </a:cubicBezTo>
                  <a:cubicBezTo>
                    <a:pt x="344" y="44"/>
                    <a:pt x="347" y="40"/>
                    <a:pt x="347" y="40"/>
                  </a:cubicBezTo>
                  <a:cubicBezTo>
                    <a:pt x="351" y="41"/>
                    <a:pt x="351" y="43"/>
                    <a:pt x="356" y="40"/>
                  </a:cubicBezTo>
                  <a:cubicBezTo>
                    <a:pt x="358" y="40"/>
                    <a:pt x="359" y="39"/>
                    <a:pt x="360" y="39"/>
                  </a:cubicBezTo>
                  <a:cubicBezTo>
                    <a:pt x="361" y="38"/>
                    <a:pt x="369" y="35"/>
                    <a:pt x="370" y="35"/>
                  </a:cubicBezTo>
                  <a:cubicBezTo>
                    <a:pt x="373" y="40"/>
                    <a:pt x="368" y="33"/>
                    <a:pt x="371" y="33"/>
                  </a:cubicBezTo>
                  <a:cubicBezTo>
                    <a:pt x="372" y="33"/>
                    <a:pt x="377" y="33"/>
                    <a:pt x="377" y="33"/>
                  </a:cubicBezTo>
                  <a:cubicBezTo>
                    <a:pt x="378" y="32"/>
                    <a:pt x="381" y="30"/>
                    <a:pt x="386" y="31"/>
                  </a:cubicBezTo>
                  <a:cubicBezTo>
                    <a:pt x="386" y="34"/>
                    <a:pt x="387" y="36"/>
                    <a:pt x="384" y="37"/>
                  </a:cubicBezTo>
                  <a:cubicBezTo>
                    <a:pt x="384" y="38"/>
                    <a:pt x="382" y="39"/>
                    <a:pt x="381" y="40"/>
                  </a:cubicBezTo>
                  <a:cubicBezTo>
                    <a:pt x="379" y="43"/>
                    <a:pt x="378" y="47"/>
                    <a:pt x="373" y="46"/>
                  </a:cubicBezTo>
                  <a:cubicBezTo>
                    <a:pt x="374" y="52"/>
                    <a:pt x="377" y="44"/>
                    <a:pt x="381" y="46"/>
                  </a:cubicBezTo>
                  <a:cubicBezTo>
                    <a:pt x="383" y="47"/>
                    <a:pt x="382" y="43"/>
                    <a:pt x="383" y="42"/>
                  </a:cubicBezTo>
                  <a:cubicBezTo>
                    <a:pt x="385" y="41"/>
                    <a:pt x="392" y="43"/>
                    <a:pt x="392" y="39"/>
                  </a:cubicBezTo>
                  <a:cubicBezTo>
                    <a:pt x="396" y="45"/>
                    <a:pt x="408" y="36"/>
                    <a:pt x="411" y="40"/>
                  </a:cubicBezTo>
                  <a:cubicBezTo>
                    <a:pt x="412" y="39"/>
                    <a:pt x="414" y="37"/>
                    <a:pt x="416" y="35"/>
                  </a:cubicBezTo>
                  <a:cubicBezTo>
                    <a:pt x="422" y="37"/>
                    <a:pt x="426" y="33"/>
                    <a:pt x="431" y="33"/>
                  </a:cubicBezTo>
                  <a:cubicBezTo>
                    <a:pt x="430" y="33"/>
                    <a:pt x="432" y="35"/>
                    <a:pt x="433" y="35"/>
                  </a:cubicBezTo>
                  <a:cubicBezTo>
                    <a:pt x="434" y="35"/>
                    <a:pt x="441" y="34"/>
                    <a:pt x="442" y="35"/>
                  </a:cubicBezTo>
                  <a:cubicBezTo>
                    <a:pt x="444" y="37"/>
                    <a:pt x="443" y="34"/>
                    <a:pt x="446" y="35"/>
                  </a:cubicBezTo>
                  <a:cubicBezTo>
                    <a:pt x="449" y="36"/>
                    <a:pt x="453" y="39"/>
                    <a:pt x="457" y="39"/>
                  </a:cubicBezTo>
                  <a:cubicBezTo>
                    <a:pt x="458" y="42"/>
                    <a:pt x="455" y="41"/>
                    <a:pt x="453" y="42"/>
                  </a:cubicBezTo>
                  <a:cubicBezTo>
                    <a:pt x="452" y="43"/>
                    <a:pt x="451" y="45"/>
                    <a:pt x="450" y="46"/>
                  </a:cubicBezTo>
                  <a:cubicBezTo>
                    <a:pt x="445" y="48"/>
                    <a:pt x="437" y="47"/>
                    <a:pt x="437" y="53"/>
                  </a:cubicBezTo>
                  <a:cubicBezTo>
                    <a:pt x="432" y="53"/>
                    <a:pt x="426" y="53"/>
                    <a:pt x="424" y="55"/>
                  </a:cubicBezTo>
                  <a:cubicBezTo>
                    <a:pt x="426" y="58"/>
                    <a:pt x="430" y="59"/>
                    <a:pt x="422" y="59"/>
                  </a:cubicBezTo>
                  <a:cubicBezTo>
                    <a:pt x="422" y="61"/>
                    <a:pt x="425" y="61"/>
                    <a:pt x="427" y="61"/>
                  </a:cubicBezTo>
                  <a:cubicBezTo>
                    <a:pt x="424" y="66"/>
                    <a:pt x="415" y="65"/>
                    <a:pt x="414" y="72"/>
                  </a:cubicBezTo>
                  <a:cubicBezTo>
                    <a:pt x="411" y="72"/>
                    <a:pt x="415" y="69"/>
                    <a:pt x="414" y="68"/>
                  </a:cubicBezTo>
                  <a:cubicBezTo>
                    <a:pt x="413" y="68"/>
                    <a:pt x="408" y="71"/>
                    <a:pt x="405" y="72"/>
                  </a:cubicBezTo>
                  <a:cubicBezTo>
                    <a:pt x="405" y="74"/>
                    <a:pt x="407" y="73"/>
                    <a:pt x="409" y="74"/>
                  </a:cubicBezTo>
                  <a:cubicBezTo>
                    <a:pt x="404" y="78"/>
                    <a:pt x="407" y="77"/>
                    <a:pt x="405" y="83"/>
                  </a:cubicBezTo>
                  <a:cubicBezTo>
                    <a:pt x="405" y="85"/>
                    <a:pt x="398" y="86"/>
                    <a:pt x="397" y="87"/>
                  </a:cubicBezTo>
                  <a:cubicBezTo>
                    <a:pt x="397" y="88"/>
                    <a:pt x="398" y="92"/>
                    <a:pt x="397" y="93"/>
                  </a:cubicBezTo>
                  <a:cubicBezTo>
                    <a:pt x="396" y="94"/>
                    <a:pt x="392" y="93"/>
                    <a:pt x="390" y="94"/>
                  </a:cubicBezTo>
                  <a:cubicBezTo>
                    <a:pt x="391" y="97"/>
                    <a:pt x="393" y="97"/>
                    <a:pt x="394" y="100"/>
                  </a:cubicBezTo>
                  <a:cubicBezTo>
                    <a:pt x="395" y="104"/>
                    <a:pt x="399" y="102"/>
                    <a:pt x="401" y="104"/>
                  </a:cubicBezTo>
                  <a:cubicBezTo>
                    <a:pt x="402" y="104"/>
                    <a:pt x="401" y="107"/>
                    <a:pt x="401" y="107"/>
                  </a:cubicBezTo>
                  <a:cubicBezTo>
                    <a:pt x="403" y="109"/>
                    <a:pt x="406" y="108"/>
                    <a:pt x="407" y="109"/>
                  </a:cubicBezTo>
                  <a:cubicBezTo>
                    <a:pt x="407" y="113"/>
                    <a:pt x="409" y="113"/>
                    <a:pt x="409" y="117"/>
                  </a:cubicBezTo>
                  <a:cubicBezTo>
                    <a:pt x="403" y="119"/>
                    <a:pt x="397" y="117"/>
                    <a:pt x="390" y="121"/>
                  </a:cubicBezTo>
                  <a:cubicBezTo>
                    <a:pt x="395" y="125"/>
                    <a:pt x="399" y="131"/>
                    <a:pt x="409" y="130"/>
                  </a:cubicBezTo>
                  <a:cubicBezTo>
                    <a:pt x="408" y="133"/>
                    <a:pt x="410" y="133"/>
                    <a:pt x="412" y="134"/>
                  </a:cubicBezTo>
                  <a:cubicBezTo>
                    <a:pt x="413" y="138"/>
                    <a:pt x="409" y="136"/>
                    <a:pt x="409" y="139"/>
                  </a:cubicBezTo>
                  <a:cubicBezTo>
                    <a:pt x="409" y="141"/>
                    <a:pt x="406" y="143"/>
                    <a:pt x="403" y="143"/>
                  </a:cubicBezTo>
                  <a:cubicBezTo>
                    <a:pt x="401" y="150"/>
                    <a:pt x="410" y="146"/>
                    <a:pt x="409" y="152"/>
                  </a:cubicBezTo>
                  <a:cubicBezTo>
                    <a:pt x="405" y="152"/>
                    <a:pt x="405" y="154"/>
                    <a:pt x="407" y="154"/>
                  </a:cubicBezTo>
                  <a:cubicBezTo>
                    <a:pt x="405" y="160"/>
                    <a:pt x="401" y="153"/>
                    <a:pt x="397" y="154"/>
                  </a:cubicBezTo>
                  <a:cubicBezTo>
                    <a:pt x="394" y="154"/>
                    <a:pt x="396" y="160"/>
                    <a:pt x="392" y="160"/>
                  </a:cubicBezTo>
                  <a:cubicBezTo>
                    <a:pt x="392" y="163"/>
                    <a:pt x="393" y="164"/>
                    <a:pt x="396" y="165"/>
                  </a:cubicBezTo>
                  <a:cubicBezTo>
                    <a:pt x="395" y="168"/>
                    <a:pt x="391" y="166"/>
                    <a:pt x="388" y="167"/>
                  </a:cubicBezTo>
                  <a:cubicBezTo>
                    <a:pt x="383" y="168"/>
                    <a:pt x="378" y="172"/>
                    <a:pt x="373" y="173"/>
                  </a:cubicBezTo>
                  <a:cubicBezTo>
                    <a:pt x="373" y="175"/>
                    <a:pt x="377" y="174"/>
                    <a:pt x="379" y="175"/>
                  </a:cubicBezTo>
                  <a:cubicBezTo>
                    <a:pt x="381" y="176"/>
                    <a:pt x="382" y="182"/>
                    <a:pt x="386" y="180"/>
                  </a:cubicBezTo>
                  <a:cubicBezTo>
                    <a:pt x="388" y="184"/>
                    <a:pt x="383" y="184"/>
                    <a:pt x="383" y="186"/>
                  </a:cubicBezTo>
                  <a:cubicBezTo>
                    <a:pt x="382" y="188"/>
                    <a:pt x="385" y="194"/>
                    <a:pt x="381" y="195"/>
                  </a:cubicBezTo>
                  <a:cubicBezTo>
                    <a:pt x="383" y="202"/>
                    <a:pt x="396" y="200"/>
                    <a:pt x="397" y="208"/>
                  </a:cubicBezTo>
                  <a:cubicBezTo>
                    <a:pt x="395" y="208"/>
                    <a:pt x="390" y="209"/>
                    <a:pt x="390" y="206"/>
                  </a:cubicBezTo>
                  <a:cubicBezTo>
                    <a:pt x="388" y="207"/>
                    <a:pt x="389" y="208"/>
                    <a:pt x="390" y="208"/>
                  </a:cubicBezTo>
                  <a:cubicBezTo>
                    <a:pt x="385" y="214"/>
                    <a:pt x="382" y="213"/>
                    <a:pt x="373" y="212"/>
                  </a:cubicBezTo>
                  <a:cubicBezTo>
                    <a:pt x="376" y="205"/>
                    <a:pt x="365" y="211"/>
                    <a:pt x="368" y="204"/>
                  </a:cubicBezTo>
                  <a:cubicBezTo>
                    <a:pt x="362" y="203"/>
                    <a:pt x="362" y="208"/>
                    <a:pt x="356" y="206"/>
                  </a:cubicBezTo>
                  <a:cubicBezTo>
                    <a:pt x="359" y="209"/>
                    <a:pt x="358" y="210"/>
                    <a:pt x="355" y="210"/>
                  </a:cubicBezTo>
                  <a:cubicBezTo>
                    <a:pt x="355" y="213"/>
                    <a:pt x="366" y="213"/>
                    <a:pt x="356" y="214"/>
                  </a:cubicBezTo>
                  <a:cubicBezTo>
                    <a:pt x="358" y="218"/>
                    <a:pt x="363" y="215"/>
                    <a:pt x="366" y="216"/>
                  </a:cubicBezTo>
                  <a:cubicBezTo>
                    <a:pt x="370" y="216"/>
                    <a:pt x="375" y="219"/>
                    <a:pt x="381" y="217"/>
                  </a:cubicBezTo>
                  <a:cubicBezTo>
                    <a:pt x="377" y="223"/>
                    <a:pt x="372" y="228"/>
                    <a:pt x="368" y="232"/>
                  </a:cubicBezTo>
                  <a:cubicBezTo>
                    <a:pt x="363" y="231"/>
                    <a:pt x="360" y="233"/>
                    <a:pt x="356" y="234"/>
                  </a:cubicBezTo>
                  <a:cubicBezTo>
                    <a:pt x="356" y="234"/>
                    <a:pt x="353" y="234"/>
                    <a:pt x="353" y="234"/>
                  </a:cubicBezTo>
                  <a:cubicBezTo>
                    <a:pt x="351" y="236"/>
                    <a:pt x="352" y="234"/>
                    <a:pt x="349" y="234"/>
                  </a:cubicBezTo>
                  <a:cubicBezTo>
                    <a:pt x="344" y="234"/>
                    <a:pt x="339" y="238"/>
                    <a:pt x="332" y="238"/>
                  </a:cubicBezTo>
                  <a:cubicBezTo>
                    <a:pt x="329" y="238"/>
                    <a:pt x="332" y="240"/>
                    <a:pt x="332" y="240"/>
                  </a:cubicBezTo>
                  <a:cubicBezTo>
                    <a:pt x="330" y="244"/>
                    <a:pt x="329" y="241"/>
                    <a:pt x="323" y="242"/>
                  </a:cubicBezTo>
                  <a:cubicBezTo>
                    <a:pt x="323" y="243"/>
                    <a:pt x="325" y="243"/>
                    <a:pt x="327" y="244"/>
                  </a:cubicBezTo>
                  <a:cubicBezTo>
                    <a:pt x="327" y="246"/>
                    <a:pt x="313" y="248"/>
                    <a:pt x="315" y="242"/>
                  </a:cubicBezTo>
                  <a:cubicBezTo>
                    <a:pt x="314" y="243"/>
                    <a:pt x="309" y="242"/>
                    <a:pt x="308" y="244"/>
                  </a:cubicBezTo>
                  <a:cubicBezTo>
                    <a:pt x="307" y="245"/>
                    <a:pt x="309" y="249"/>
                    <a:pt x="308" y="251"/>
                  </a:cubicBezTo>
                  <a:cubicBezTo>
                    <a:pt x="308" y="251"/>
                    <a:pt x="303" y="249"/>
                    <a:pt x="302" y="251"/>
                  </a:cubicBezTo>
                  <a:cubicBezTo>
                    <a:pt x="302" y="252"/>
                    <a:pt x="305" y="254"/>
                    <a:pt x="304" y="257"/>
                  </a:cubicBezTo>
                  <a:cubicBezTo>
                    <a:pt x="302" y="259"/>
                    <a:pt x="301" y="257"/>
                    <a:pt x="299" y="257"/>
                  </a:cubicBezTo>
                  <a:cubicBezTo>
                    <a:pt x="299" y="258"/>
                    <a:pt x="299" y="260"/>
                    <a:pt x="299" y="262"/>
                  </a:cubicBezTo>
                  <a:cubicBezTo>
                    <a:pt x="298" y="262"/>
                    <a:pt x="296" y="262"/>
                    <a:pt x="295" y="262"/>
                  </a:cubicBezTo>
                  <a:cubicBezTo>
                    <a:pt x="293" y="263"/>
                    <a:pt x="295" y="265"/>
                    <a:pt x="293" y="266"/>
                  </a:cubicBezTo>
                  <a:cubicBezTo>
                    <a:pt x="290" y="267"/>
                    <a:pt x="282" y="265"/>
                    <a:pt x="284" y="271"/>
                  </a:cubicBezTo>
                  <a:cubicBezTo>
                    <a:pt x="276" y="273"/>
                    <a:pt x="267" y="274"/>
                    <a:pt x="258" y="273"/>
                  </a:cubicBezTo>
                  <a:cubicBezTo>
                    <a:pt x="254" y="276"/>
                    <a:pt x="252" y="285"/>
                    <a:pt x="247" y="281"/>
                  </a:cubicBezTo>
                  <a:cubicBezTo>
                    <a:pt x="247" y="282"/>
                    <a:pt x="249" y="284"/>
                    <a:pt x="248" y="286"/>
                  </a:cubicBezTo>
                  <a:cubicBezTo>
                    <a:pt x="248" y="287"/>
                    <a:pt x="245" y="286"/>
                    <a:pt x="245" y="286"/>
                  </a:cubicBezTo>
                  <a:cubicBezTo>
                    <a:pt x="244" y="287"/>
                    <a:pt x="247" y="289"/>
                    <a:pt x="247" y="290"/>
                  </a:cubicBezTo>
                  <a:cubicBezTo>
                    <a:pt x="247" y="290"/>
                    <a:pt x="245" y="291"/>
                    <a:pt x="245" y="292"/>
                  </a:cubicBezTo>
                  <a:cubicBezTo>
                    <a:pt x="245" y="294"/>
                    <a:pt x="239" y="298"/>
                    <a:pt x="243" y="299"/>
                  </a:cubicBezTo>
                  <a:cubicBezTo>
                    <a:pt x="243" y="302"/>
                    <a:pt x="240" y="300"/>
                    <a:pt x="239" y="301"/>
                  </a:cubicBezTo>
                  <a:cubicBezTo>
                    <a:pt x="238" y="302"/>
                    <a:pt x="236" y="304"/>
                    <a:pt x="235" y="305"/>
                  </a:cubicBezTo>
                  <a:cubicBezTo>
                    <a:pt x="235" y="306"/>
                    <a:pt x="236" y="308"/>
                    <a:pt x="235" y="309"/>
                  </a:cubicBezTo>
                  <a:cubicBezTo>
                    <a:pt x="233" y="311"/>
                    <a:pt x="235" y="313"/>
                    <a:pt x="233" y="316"/>
                  </a:cubicBezTo>
                  <a:cubicBezTo>
                    <a:pt x="233" y="317"/>
                    <a:pt x="230" y="316"/>
                    <a:pt x="230" y="316"/>
                  </a:cubicBezTo>
                  <a:cubicBezTo>
                    <a:pt x="230" y="317"/>
                    <a:pt x="231" y="319"/>
                    <a:pt x="232" y="320"/>
                  </a:cubicBezTo>
                  <a:cubicBezTo>
                    <a:pt x="232" y="323"/>
                    <a:pt x="230" y="323"/>
                    <a:pt x="230" y="326"/>
                  </a:cubicBezTo>
                  <a:cubicBezTo>
                    <a:pt x="230" y="327"/>
                    <a:pt x="231" y="330"/>
                    <a:pt x="232" y="329"/>
                  </a:cubicBezTo>
                  <a:cubicBezTo>
                    <a:pt x="229" y="336"/>
                    <a:pt x="226" y="338"/>
                    <a:pt x="220" y="342"/>
                  </a:cubicBezTo>
                  <a:cubicBezTo>
                    <a:pt x="214" y="342"/>
                    <a:pt x="211" y="338"/>
                    <a:pt x="207" y="335"/>
                  </a:cubicBezTo>
                  <a:cubicBezTo>
                    <a:pt x="202" y="342"/>
                    <a:pt x="191" y="331"/>
                    <a:pt x="192" y="331"/>
                  </a:cubicBezTo>
                  <a:cubicBezTo>
                    <a:pt x="191" y="331"/>
                    <a:pt x="190" y="335"/>
                    <a:pt x="191" y="335"/>
                  </a:cubicBezTo>
                  <a:cubicBezTo>
                    <a:pt x="188" y="334"/>
                    <a:pt x="188" y="331"/>
                    <a:pt x="187" y="329"/>
                  </a:cubicBezTo>
                  <a:cubicBezTo>
                    <a:pt x="185" y="327"/>
                    <a:pt x="180" y="327"/>
                    <a:pt x="181" y="322"/>
                  </a:cubicBezTo>
                  <a:cubicBezTo>
                    <a:pt x="179" y="319"/>
                    <a:pt x="176" y="318"/>
                    <a:pt x="174" y="316"/>
                  </a:cubicBezTo>
                  <a:cubicBezTo>
                    <a:pt x="174" y="314"/>
                    <a:pt x="176" y="315"/>
                    <a:pt x="178" y="314"/>
                  </a:cubicBezTo>
                  <a:cubicBezTo>
                    <a:pt x="177" y="310"/>
                    <a:pt x="173" y="312"/>
                    <a:pt x="170" y="309"/>
                  </a:cubicBezTo>
                  <a:cubicBezTo>
                    <a:pt x="169" y="307"/>
                    <a:pt x="169" y="304"/>
                    <a:pt x="166" y="303"/>
                  </a:cubicBezTo>
                  <a:cubicBezTo>
                    <a:pt x="163" y="307"/>
                    <a:pt x="166" y="300"/>
                    <a:pt x="166" y="301"/>
                  </a:cubicBezTo>
                  <a:cubicBezTo>
                    <a:pt x="166" y="299"/>
                    <a:pt x="164" y="301"/>
                    <a:pt x="163" y="299"/>
                  </a:cubicBezTo>
                  <a:cubicBezTo>
                    <a:pt x="161" y="297"/>
                    <a:pt x="164" y="294"/>
                    <a:pt x="161" y="294"/>
                  </a:cubicBezTo>
                  <a:cubicBezTo>
                    <a:pt x="157" y="294"/>
                    <a:pt x="160" y="286"/>
                    <a:pt x="157" y="290"/>
                  </a:cubicBezTo>
                  <a:cubicBezTo>
                    <a:pt x="155" y="289"/>
                    <a:pt x="155" y="286"/>
                    <a:pt x="151" y="286"/>
                  </a:cubicBezTo>
                  <a:cubicBezTo>
                    <a:pt x="152" y="284"/>
                    <a:pt x="155" y="283"/>
                    <a:pt x="155" y="281"/>
                  </a:cubicBezTo>
                  <a:cubicBezTo>
                    <a:pt x="155" y="278"/>
                    <a:pt x="151" y="279"/>
                    <a:pt x="148" y="279"/>
                  </a:cubicBezTo>
                  <a:cubicBezTo>
                    <a:pt x="146" y="272"/>
                    <a:pt x="147" y="269"/>
                    <a:pt x="150" y="262"/>
                  </a:cubicBezTo>
                  <a:cubicBezTo>
                    <a:pt x="145" y="259"/>
                    <a:pt x="153" y="256"/>
                    <a:pt x="146" y="257"/>
                  </a:cubicBezTo>
                  <a:cubicBezTo>
                    <a:pt x="145" y="254"/>
                    <a:pt x="149" y="256"/>
                    <a:pt x="150" y="255"/>
                  </a:cubicBezTo>
                  <a:cubicBezTo>
                    <a:pt x="150" y="254"/>
                    <a:pt x="149" y="251"/>
                    <a:pt x="150" y="251"/>
                  </a:cubicBezTo>
                  <a:cubicBezTo>
                    <a:pt x="151" y="251"/>
                    <a:pt x="152" y="253"/>
                    <a:pt x="153" y="253"/>
                  </a:cubicBezTo>
                  <a:cubicBezTo>
                    <a:pt x="153" y="249"/>
                    <a:pt x="153" y="245"/>
                    <a:pt x="153" y="242"/>
                  </a:cubicBezTo>
                  <a:cubicBezTo>
                    <a:pt x="156" y="242"/>
                    <a:pt x="158" y="240"/>
                    <a:pt x="159" y="238"/>
                  </a:cubicBezTo>
                  <a:cubicBezTo>
                    <a:pt x="161" y="238"/>
                    <a:pt x="160" y="240"/>
                    <a:pt x="161" y="242"/>
                  </a:cubicBezTo>
                  <a:cubicBezTo>
                    <a:pt x="163" y="240"/>
                    <a:pt x="163" y="237"/>
                    <a:pt x="166" y="238"/>
                  </a:cubicBezTo>
                  <a:cubicBezTo>
                    <a:pt x="168" y="236"/>
                    <a:pt x="164" y="235"/>
                    <a:pt x="164" y="234"/>
                  </a:cubicBezTo>
                  <a:cubicBezTo>
                    <a:pt x="165" y="232"/>
                    <a:pt x="170" y="232"/>
                    <a:pt x="170" y="230"/>
                  </a:cubicBezTo>
                  <a:cubicBezTo>
                    <a:pt x="171" y="227"/>
                    <a:pt x="164" y="226"/>
                    <a:pt x="168" y="221"/>
                  </a:cubicBezTo>
                  <a:cubicBezTo>
                    <a:pt x="160" y="226"/>
                    <a:pt x="172" y="217"/>
                    <a:pt x="159" y="219"/>
                  </a:cubicBezTo>
                  <a:cubicBezTo>
                    <a:pt x="158" y="213"/>
                    <a:pt x="164" y="214"/>
                    <a:pt x="170" y="214"/>
                  </a:cubicBezTo>
                  <a:cubicBezTo>
                    <a:pt x="170" y="212"/>
                    <a:pt x="166" y="212"/>
                    <a:pt x="166" y="210"/>
                  </a:cubicBezTo>
                  <a:cubicBezTo>
                    <a:pt x="167" y="208"/>
                    <a:pt x="164" y="209"/>
                    <a:pt x="163" y="208"/>
                  </a:cubicBezTo>
                  <a:cubicBezTo>
                    <a:pt x="162" y="208"/>
                    <a:pt x="163" y="205"/>
                    <a:pt x="163" y="204"/>
                  </a:cubicBezTo>
                  <a:cubicBezTo>
                    <a:pt x="162" y="204"/>
                    <a:pt x="158" y="201"/>
                    <a:pt x="157" y="201"/>
                  </a:cubicBezTo>
                  <a:cubicBezTo>
                    <a:pt x="156" y="201"/>
                    <a:pt x="154" y="196"/>
                    <a:pt x="151" y="193"/>
                  </a:cubicBezTo>
                  <a:cubicBezTo>
                    <a:pt x="149" y="196"/>
                    <a:pt x="148" y="199"/>
                    <a:pt x="146" y="193"/>
                  </a:cubicBezTo>
                  <a:cubicBezTo>
                    <a:pt x="144" y="194"/>
                    <a:pt x="144" y="197"/>
                    <a:pt x="144" y="199"/>
                  </a:cubicBezTo>
                  <a:cubicBezTo>
                    <a:pt x="141" y="199"/>
                    <a:pt x="138" y="199"/>
                    <a:pt x="135" y="199"/>
                  </a:cubicBezTo>
                  <a:cubicBezTo>
                    <a:pt x="129" y="191"/>
                    <a:pt x="133" y="185"/>
                    <a:pt x="135" y="176"/>
                  </a:cubicBezTo>
                  <a:cubicBezTo>
                    <a:pt x="134" y="175"/>
                    <a:pt x="133" y="173"/>
                    <a:pt x="133" y="171"/>
                  </a:cubicBezTo>
                  <a:cubicBezTo>
                    <a:pt x="131" y="171"/>
                    <a:pt x="131" y="173"/>
                    <a:pt x="131" y="175"/>
                  </a:cubicBezTo>
                  <a:cubicBezTo>
                    <a:pt x="126" y="175"/>
                    <a:pt x="133" y="164"/>
                    <a:pt x="125" y="167"/>
                  </a:cubicBezTo>
                  <a:cubicBezTo>
                    <a:pt x="128" y="164"/>
                    <a:pt x="128" y="162"/>
                    <a:pt x="125" y="160"/>
                  </a:cubicBezTo>
                  <a:cubicBezTo>
                    <a:pt x="125" y="157"/>
                    <a:pt x="122" y="158"/>
                    <a:pt x="120" y="158"/>
                  </a:cubicBezTo>
                  <a:cubicBezTo>
                    <a:pt x="118" y="155"/>
                    <a:pt x="119" y="151"/>
                    <a:pt x="118" y="148"/>
                  </a:cubicBezTo>
                  <a:cubicBezTo>
                    <a:pt x="117" y="146"/>
                    <a:pt x="112" y="146"/>
                    <a:pt x="114" y="141"/>
                  </a:cubicBezTo>
                  <a:cubicBezTo>
                    <a:pt x="111" y="142"/>
                    <a:pt x="110" y="140"/>
                    <a:pt x="109" y="139"/>
                  </a:cubicBezTo>
                  <a:cubicBezTo>
                    <a:pt x="108" y="139"/>
                    <a:pt x="105" y="140"/>
                    <a:pt x="105" y="139"/>
                  </a:cubicBezTo>
                  <a:cubicBezTo>
                    <a:pt x="103" y="136"/>
                    <a:pt x="88" y="138"/>
                    <a:pt x="84" y="132"/>
                  </a:cubicBezTo>
                  <a:cubicBezTo>
                    <a:pt x="77" y="135"/>
                    <a:pt x="62" y="127"/>
                    <a:pt x="58" y="132"/>
                  </a:cubicBezTo>
                  <a:cubicBezTo>
                    <a:pt x="56" y="135"/>
                    <a:pt x="56" y="131"/>
                    <a:pt x="53" y="132"/>
                  </a:cubicBezTo>
                  <a:cubicBezTo>
                    <a:pt x="48" y="132"/>
                    <a:pt x="44" y="135"/>
                    <a:pt x="40" y="135"/>
                  </a:cubicBezTo>
                  <a:cubicBezTo>
                    <a:pt x="40" y="135"/>
                    <a:pt x="39" y="134"/>
                    <a:pt x="38" y="134"/>
                  </a:cubicBezTo>
                  <a:cubicBezTo>
                    <a:pt x="36" y="133"/>
                    <a:pt x="34" y="134"/>
                    <a:pt x="32" y="134"/>
                  </a:cubicBezTo>
                  <a:cubicBezTo>
                    <a:pt x="32" y="130"/>
                    <a:pt x="31" y="129"/>
                    <a:pt x="28" y="128"/>
                  </a:cubicBezTo>
                  <a:cubicBezTo>
                    <a:pt x="28" y="125"/>
                    <a:pt x="33" y="127"/>
                    <a:pt x="34" y="126"/>
                  </a:cubicBezTo>
                  <a:cubicBezTo>
                    <a:pt x="35" y="125"/>
                    <a:pt x="29" y="121"/>
                    <a:pt x="38" y="122"/>
                  </a:cubicBezTo>
                  <a:cubicBezTo>
                    <a:pt x="35" y="117"/>
                    <a:pt x="21" y="123"/>
                    <a:pt x="17" y="119"/>
                  </a:cubicBezTo>
                  <a:cubicBezTo>
                    <a:pt x="21" y="109"/>
                    <a:pt x="33" y="119"/>
                    <a:pt x="40" y="111"/>
                  </a:cubicBezTo>
                  <a:cubicBezTo>
                    <a:pt x="36" y="107"/>
                    <a:pt x="24" y="110"/>
                    <a:pt x="19" y="111"/>
                  </a:cubicBezTo>
                  <a:cubicBezTo>
                    <a:pt x="17" y="109"/>
                    <a:pt x="18" y="108"/>
                    <a:pt x="19" y="106"/>
                  </a:cubicBezTo>
                  <a:cubicBezTo>
                    <a:pt x="18" y="105"/>
                    <a:pt x="17" y="106"/>
                    <a:pt x="17" y="107"/>
                  </a:cubicBezTo>
                  <a:cubicBezTo>
                    <a:pt x="15" y="107"/>
                    <a:pt x="16" y="105"/>
                    <a:pt x="15" y="104"/>
                  </a:cubicBezTo>
                  <a:cubicBezTo>
                    <a:pt x="8" y="105"/>
                    <a:pt x="5" y="102"/>
                    <a:pt x="0" y="100"/>
                  </a:cubicBezTo>
                  <a:cubicBezTo>
                    <a:pt x="4" y="88"/>
                    <a:pt x="19" y="91"/>
                    <a:pt x="28" y="89"/>
                  </a:cubicBezTo>
                  <a:cubicBezTo>
                    <a:pt x="31" y="88"/>
                    <a:pt x="30" y="89"/>
                    <a:pt x="32" y="87"/>
                  </a:cubicBezTo>
                  <a:cubicBezTo>
                    <a:pt x="32" y="87"/>
                    <a:pt x="35" y="85"/>
                    <a:pt x="34" y="85"/>
                  </a:cubicBezTo>
                  <a:cubicBezTo>
                    <a:pt x="39" y="83"/>
                    <a:pt x="46" y="85"/>
                    <a:pt x="49" y="83"/>
                  </a:cubicBezTo>
                  <a:cubicBezTo>
                    <a:pt x="51" y="82"/>
                    <a:pt x="49" y="81"/>
                    <a:pt x="51" y="80"/>
                  </a:cubicBezTo>
                  <a:cubicBezTo>
                    <a:pt x="52" y="78"/>
                    <a:pt x="55" y="79"/>
                    <a:pt x="56" y="78"/>
                  </a:cubicBezTo>
                  <a:cubicBezTo>
                    <a:pt x="58" y="76"/>
                    <a:pt x="59" y="74"/>
                    <a:pt x="62" y="72"/>
                  </a:cubicBezTo>
                  <a:cubicBezTo>
                    <a:pt x="64" y="66"/>
                    <a:pt x="56" y="71"/>
                    <a:pt x="58" y="65"/>
                  </a:cubicBezTo>
                  <a:cubicBezTo>
                    <a:pt x="55" y="62"/>
                    <a:pt x="55" y="68"/>
                    <a:pt x="55" y="68"/>
                  </a:cubicBezTo>
                  <a:cubicBezTo>
                    <a:pt x="53" y="69"/>
                    <a:pt x="45" y="64"/>
                    <a:pt x="40" y="66"/>
                  </a:cubicBezTo>
                  <a:cubicBezTo>
                    <a:pt x="37" y="61"/>
                    <a:pt x="44" y="64"/>
                    <a:pt x="45" y="63"/>
                  </a:cubicBezTo>
                  <a:cubicBezTo>
                    <a:pt x="45" y="62"/>
                    <a:pt x="45" y="61"/>
                    <a:pt x="45" y="61"/>
                  </a:cubicBezTo>
                  <a:cubicBezTo>
                    <a:pt x="46" y="60"/>
                    <a:pt x="48" y="61"/>
                    <a:pt x="49" y="61"/>
                  </a:cubicBezTo>
                  <a:cubicBezTo>
                    <a:pt x="49" y="60"/>
                    <a:pt x="50" y="57"/>
                    <a:pt x="51" y="57"/>
                  </a:cubicBezTo>
                  <a:cubicBezTo>
                    <a:pt x="53" y="56"/>
                    <a:pt x="52" y="59"/>
                    <a:pt x="53" y="59"/>
                  </a:cubicBezTo>
                  <a:cubicBezTo>
                    <a:pt x="53" y="59"/>
                    <a:pt x="59" y="58"/>
                    <a:pt x="58" y="53"/>
                  </a:cubicBezTo>
                  <a:cubicBezTo>
                    <a:pt x="62" y="53"/>
                    <a:pt x="62" y="56"/>
                    <a:pt x="66" y="55"/>
                  </a:cubicBezTo>
                  <a:cubicBezTo>
                    <a:pt x="69" y="55"/>
                    <a:pt x="66" y="53"/>
                    <a:pt x="66" y="53"/>
                  </a:cubicBezTo>
                  <a:cubicBezTo>
                    <a:pt x="66" y="51"/>
                    <a:pt x="70" y="52"/>
                    <a:pt x="69" y="48"/>
                  </a:cubicBezTo>
                  <a:cubicBezTo>
                    <a:pt x="74" y="48"/>
                    <a:pt x="78" y="48"/>
                    <a:pt x="83" y="48"/>
                  </a:cubicBezTo>
                  <a:cubicBezTo>
                    <a:pt x="87" y="48"/>
                    <a:pt x="83" y="40"/>
                    <a:pt x="84" y="37"/>
                  </a:cubicBezTo>
                  <a:cubicBezTo>
                    <a:pt x="91" y="38"/>
                    <a:pt x="97" y="40"/>
                    <a:pt x="103" y="37"/>
                  </a:cubicBezTo>
                  <a:cubicBezTo>
                    <a:pt x="103" y="35"/>
                    <a:pt x="101" y="35"/>
                    <a:pt x="99" y="35"/>
                  </a:cubicBezTo>
                  <a:cubicBezTo>
                    <a:pt x="101" y="32"/>
                    <a:pt x="107" y="33"/>
                    <a:pt x="110" y="31"/>
                  </a:cubicBezTo>
                  <a:cubicBezTo>
                    <a:pt x="115" y="28"/>
                    <a:pt x="129" y="30"/>
                    <a:pt x="140" y="29"/>
                  </a:cubicBezTo>
                  <a:cubicBezTo>
                    <a:pt x="143" y="29"/>
                    <a:pt x="144" y="27"/>
                    <a:pt x="146" y="27"/>
                  </a:cubicBezTo>
                  <a:cubicBezTo>
                    <a:pt x="151" y="27"/>
                    <a:pt x="155" y="29"/>
                    <a:pt x="159" y="27"/>
                  </a:cubicBezTo>
                  <a:cubicBezTo>
                    <a:pt x="158" y="29"/>
                    <a:pt x="160" y="34"/>
                    <a:pt x="161" y="33"/>
                  </a:cubicBezTo>
                  <a:cubicBezTo>
                    <a:pt x="163" y="30"/>
                    <a:pt x="161" y="32"/>
                    <a:pt x="166" y="37"/>
                  </a:cubicBezTo>
                  <a:cubicBezTo>
                    <a:pt x="170" y="36"/>
                    <a:pt x="163" y="31"/>
                    <a:pt x="172" y="33"/>
                  </a:cubicBezTo>
                  <a:cubicBezTo>
                    <a:pt x="169" y="30"/>
                    <a:pt x="175" y="26"/>
                    <a:pt x="166" y="25"/>
                  </a:cubicBezTo>
                  <a:cubicBezTo>
                    <a:pt x="167" y="22"/>
                    <a:pt x="181" y="16"/>
                    <a:pt x="181" y="24"/>
                  </a:cubicBezTo>
                  <a:cubicBezTo>
                    <a:pt x="187" y="24"/>
                    <a:pt x="186" y="21"/>
                    <a:pt x="191" y="24"/>
                  </a:cubicBezTo>
                  <a:cubicBezTo>
                    <a:pt x="193" y="25"/>
                    <a:pt x="194" y="26"/>
                    <a:pt x="196" y="27"/>
                  </a:cubicBezTo>
                  <a:cubicBezTo>
                    <a:pt x="198" y="29"/>
                    <a:pt x="204" y="29"/>
                    <a:pt x="211" y="31"/>
                  </a:cubicBezTo>
                  <a:cubicBezTo>
                    <a:pt x="211" y="29"/>
                    <a:pt x="209" y="30"/>
                    <a:pt x="207" y="29"/>
                  </a:cubicBezTo>
                  <a:cubicBezTo>
                    <a:pt x="208" y="27"/>
                    <a:pt x="210" y="25"/>
                    <a:pt x="213" y="25"/>
                  </a:cubicBezTo>
                  <a:cubicBezTo>
                    <a:pt x="210" y="21"/>
                    <a:pt x="202" y="21"/>
                    <a:pt x="196" y="20"/>
                  </a:cubicBezTo>
                  <a:cubicBezTo>
                    <a:pt x="196" y="15"/>
                    <a:pt x="204" y="16"/>
                    <a:pt x="209" y="16"/>
                  </a:cubicBezTo>
                  <a:cubicBezTo>
                    <a:pt x="210" y="12"/>
                    <a:pt x="207" y="13"/>
                    <a:pt x="204" y="12"/>
                  </a:cubicBezTo>
                  <a:cubicBezTo>
                    <a:pt x="208" y="5"/>
                    <a:pt x="215" y="12"/>
                    <a:pt x="220" y="12"/>
                  </a:cubicBezTo>
                  <a:cubicBezTo>
                    <a:pt x="224" y="13"/>
                    <a:pt x="224" y="10"/>
                    <a:pt x="228" y="11"/>
                  </a:cubicBezTo>
                  <a:cubicBezTo>
                    <a:pt x="237" y="11"/>
                    <a:pt x="243" y="15"/>
                    <a:pt x="250" y="11"/>
                  </a:cubicBezTo>
                  <a:cubicBezTo>
                    <a:pt x="253" y="9"/>
                    <a:pt x="257" y="10"/>
                    <a:pt x="261" y="9"/>
                  </a:cubicBezTo>
                  <a:cubicBezTo>
                    <a:pt x="264" y="8"/>
                    <a:pt x="263" y="5"/>
                    <a:pt x="263" y="3"/>
                  </a:cubicBezTo>
                  <a:cubicBezTo>
                    <a:pt x="266" y="3"/>
                    <a:pt x="270" y="4"/>
                    <a:pt x="273" y="3"/>
                  </a:cubicBezTo>
                  <a:cubicBezTo>
                    <a:pt x="275" y="3"/>
                    <a:pt x="276" y="1"/>
                    <a:pt x="278" y="1"/>
                  </a:cubicBezTo>
                  <a:cubicBezTo>
                    <a:pt x="282" y="1"/>
                    <a:pt x="287" y="4"/>
                    <a:pt x="295" y="3"/>
                  </a:cubicBezTo>
                  <a:cubicBezTo>
                    <a:pt x="300" y="2"/>
                    <a:pt x="312" y="0"/>
                    <a:pt x="323" y="1"/>
                  </a:cubicBezTo>
                  <a:cubicBezTo>
                    <a:pt x="326" y="1"/>
                    <a:pt x="326" y="3"/>
                    <a:pt x="329" y="3"/>
                  </a:cubicBezTo>
                  <a:cubicBezTo>
                    <a:pt x="339" y="5"/>
                    <a:pt x="349" y="1"/>
                    <a:pt x="349" y="11"/>
                  </a:cubicBezTo>
                  <a:cubicBezTo>
                    <a:pt x="354" y="12"/>
                    <a:pt x="354" y="8"/>
                    <a:pt x="358" y="9"/>
                  </a:cubicBezTo>
                  <a:cubicBezTo>
                    <a:pt x="358" y="15"/>
                    <a:pt x="365" y="13"/>
                    <a:pt x="368" y="16"/>
                  </a:cubicBezTo>
                  <a:cubicBezTo>
                    <a:pt x="373" y="18"/>
                    <a:pt x="373" y="14"/>
                    <a:pt x="377" y="14"/>
                  </a:cubicBezTo>
                  <a:cubicBezTo>
                    <a:pt x="375" y="21"/>
                    <a:pt x="384" y="17"/>
                    <a:pt x="388" y="18"/>
                  </a:cubicBezTo>
                  <a:cubicBezTo>
                    <a:pt x="385" y="22"/>
                    <a:pt x="385" y="19"/>
                    <a:pt x="386" y="25"/>
                  </a:cubicBezTo>
                  <a:cubicBezTo>
                    <a:pt x="384" y="23"/>
                    <a:pt x="382" y="24"/>
                    <a:pt x="383" y="27"/>
                  </a:cubicBezTo>
                  <a:cubicBezTo>
                    <a:pt x="363" y="29"/>
                    <a:pt x="339" y="30"/>
                    <a:pt x="325" y="31"/>
                  </a:cubicBezTo>
                  <a:cubicBezTo>
                    <a:pt x="323" y="31"/>
                    <a:pt x="323" y="32"/>
                    <a:pt x="323" y="33"/>
                  </a:cubicBezTo>
                  <a:cubicBezTo>
                    <a:pt x="321" y="33"/>
                    <a:pt x="322" y="31"/>
                    <a:pt x="323" y="31"/>
                  </a:cubicBezTo>
                  <a:cubicBezTo>
                    <a:pt x="324" y="30"/>
                    <a:pt x="320" y="29"/>
                    <a:pt x="319" y="29"/>
                  </a:cubicBezTo>
                  <a:cubicBezTo>
                    <a:pt x="319" y="30"/>
                    <a:pt x="320" y="33"/>
                    <a:pt x="319" y="33"/>
                  </a:cubicBezTo>
                  <a:cubicBezTo>
                    <a:pt x="316" y="34"/>
                    <a:pt x="312" y="32"/>
                    <a:pt x="31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82" name="î$ļíḍê"/>
            <p:cNvSpPr/>
            <p:nvPr/>
          </p:nvSpPr>
          <p:spPr bwMode="auto">
            <a:xfrm>
              <a:off x="4224375" y="434497"/>
              <a:ext cx="466461" cy="253542"/>
            </a:xfrm>
            <a:custGeom>
              <a:avLst/>
              <a:gdLst>
                <a:gd name="T0" fmla="*/ 209 w 224"/>
                <a:gd name="T1" fmla="*/ 12 h 122"/>
                <a:gd name="T2" fmla="*/ 222 w 224"/>
                <a:gd name="T3" fmla="*/ 19 h 122"/>
                <a:gd name="T4" fmla="*/ 217 w 224"/>
                <a:gd name="T5" fmla="*/ 23 h 122"/>
                <a:gd name="T6" fmla="*/ 207 w 224"/>
                <a:gd name="T7" fmla="*/ 27 h 122"/>
                <a:gd name="T8" fmla="*/ 181 w 224"/>
                <a:gd name="T9" fmla="*/ 32 h 122"/>
                <a:gd name="T10" fmla="*/ 193 w 224"/>
                <a:gd name="T11" fmla="*/ 36 h 122"/>
                <a:gd name="T12" fmla="*/ 170 w 224"/>
                <a:gd name="T13" fmla="*/ 45 h 122"/>
                <a:gd name="T14" fmla="*/ 163 w 224"/>
                <a:gd name="T15" fmla="*/ 49 h 122"/>
                <a:gd name="T16" fmla="*/ 152 w 224"/>
                <a:gd name="T17" fmla="*/ 55 h 122"/>
                <a:gd name="T18" fmla="*/ 133 w 224"/>
                <a:gd name="T19" fmla="*/ 62 h 122"/>
                <a:gd name="T20" fmla="*/ 127 w 224"/>
                <a:gd name="T21" fmla="*/ 68 h 122"/>
                <a:gd name="T22" fmla="*/ 114 w 224"/>
                <a:gd name="T23" fmla="*/ 70 h 122"/>
                <a:gd name="T24" fmla="*/ 122 w 224"/>
                <a:gd name="T25" fmla="*/ 81 h 122"/>
                <a:gd name="T26" fmla="*/ 109 w 224"/>
                <a:gd name="T27" fmla="*/ 90 h 122"/>
                <a:gd name="T28" fmla="*/ 99 w 224"/>
                <a:gd name="T29" fmla="*/ 96 h 122"/>
                <a:gd name="T30" fmla="*/ 83 w 224"/>
                <a:gd name="T31" fmla="*/ 107 h 122"/>
                <a:gd name="T32" fmla="*/ 88 w 224"/>
                <a:gd name="T33" fmla="*/ 116 h 122"/>
                <a:gd name="T34" fmla="*/ 73 w 224"/>
                <a:gd name="T35" fmla="*/ 120 h 122"/>
                <a:gd name="T36" fmla="*/ 45 w 224"/>
                <a:gd name="T37" fmla="*/ 114 h 122"/>
                <a:gd name="T38" fmla="*/ 36 w 224"/>
                <a:gd name="T39" fmla="*/ 116 h 122"/>
                <a:gd name="T40" fmla="*/ 23 w 224"/>
                <a:gd name="T41" fmla="*/ 107 h 122"/>
                <a:gd name="T42" fmla="*/ 36 w 224"/>
                <a:gd name="T43" fmla="*/ 96 h 122"/>
                <a:gd name="T44" fmla="*/ 51 w 224"/>
                <a:gd name="T45" fmla="*/ 96 h 122"/>
                <a:gd name="T46" fmla="*/ 25 w 224"/>
                <a:gd name="T47" fmla="*/ 90 h 122"/>
                <a:gd name="T48" fmla="*/ 40 w 224"/>
                <a:gd name="T49" fmla="*/ 79 h 122"/>
                <a:gd name="T50" fmla="*/ 53 w 224"/>
                <a:gd name="T51" fmla="*/ 79 h 122"/>
                <a:gd name="T52" fmla="*/ 53 w 224"/>
                <a:gd name="T53" fmla="*/ 71 h 122"/>
                <a:gd name="T54" fmla="*/ 49 w 224"/>
                <a:gd name="T55" fmla="*/ 62 h 122"/>
                <a:gd name="T56" fmla="*/ 40 w 224"/>
                <a:gd name="T57" fmla="*/ 58 h 122"/>
                <a:gd name="T58" fmla="*/ 60 w 224"/>
                <a:gd name="T59" fmla="*/ 56 h 122"/>
                <a:gd name="T60" fmla="*/ 68 w 224"/>
                <a:gd name="T61" fmla="*/ 53 h 122"/>
                <a:gd name="T62" fmla="*/ 83 w 224"/>
                <a:gd name="T63" fmla="*/ 42 h 122"/>
                <a:gd name="T64" fmla="*/ 51 w 224"/>
                <a:gd name="T65" fmla="*/ 47 h 122"/>
                <a:gd name="T66" fmla="*/ 29 w 224"/>
                <a:gd name="T67" fmla="*/ 42 h 122"/>
                <a:gd name="T68" fmla="*/ 6 w 224"/>
                <a:gd name="T69" fmla="*/ 36 h 122"/>
                <a:gd name="T70" fmla="*/ 2 w 224"/>
                <a:gd name="T71" fmla="*/ 25 h 122"/>
                <a:gd name="T72" fmla="*/ 40 w 224"/>
                <a:gd name="T73" fmla="*/ 15 h 122"/>
                <a:gd name="T74" fmla="*/ 66 w 224"/>
                <a:gd name="T75" fmla="*/ 10 h 122"/>
                <a:gd name="T76" fmla="*/ 97 w 224"/>
                <a:gd name="T77" fmla="*/ 4 h 122"/>
                <a:gd name="T78" fmla="*/ 129 w 224"/>
                <a:gd name="T79" fmla="*/ 2 h 122"/>
                <a:gd name="T80" fmla="*/ 146 w 224"/>
                <a:gd name="T81" fmla="*/ 2 h 122"/>
                <a:gd name="T82" fmla="*/ 178 w 224"/>
                <a:gd name="T83" fmla="*/ 2 h 122"/>
                <a:gd name="T84" fmla="*/ 209 w 224"/>
                <a:gd name="T85" fmla="*/ 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24" h="122">
                  <a:moveTo>
                    <a:pt x="209" y="4"/>
                  </a:moveTo>
                  <a:cubicBezTo>
                    <a:pt x="206" y="8"/>
                    <a:pt x="209" y="7"/>
                    <a:pt x="209" y="12"/>
                  </a:cubicBezTo>
                  <a:cubicBezTo>
                    <a:pt x="214" y="12"/>
                    <a:pt x="219" y="12"/>
                    <a:pt x="224" y="12"/>
                  </a:cubicBezTo>
                  <a:cubicBezTo>
                    <a:pt x="224" y="15"/>
                    <a:pt x="222" y="16"/>
                    <a:pt x="222" y="19"/>
                  </a:cubicBezTo>
                  <a:cubicBezTo>
                    <a:pt x="221" y="20"/>
                    <a:pt x="218" y="18"/>
                    <a:pt x="217" y="19"/>
                  </a:cubicBezTo>
                  <a:cubicBezTo>
                    <a:pt x="216" y="20"/>
                    <a:pt x="217" y="23"/>
                    <a:pt x="217" y="23"/>
                  </a:cubicBezTo>
                  <a:cubicBezTo>
                    <a:pt x="214" y="24"/>
                    <a:pt x="210" y="25"/>
                    <a:pt x="209" y="23"/>
                  </a:cubicBezTo>
                  <a:cubicBezTo>
                    <a:pt x="207" y="22"/>
                    <a:pt x="208" y="26"/>
                    <a:pt x="207" y="27"/>
                  </a:cubicBezTo>
                  <a:cubicBezTo>
                    <a:pt x="205" y="28"/>
                    <a:pt x="200" y="25"/>
                    <a:pt x="200" y="29"/>
                  </a:cubicBezTo>
                  <a:cubicBezTo>
                    <a:pt x="194" y="28"/>
                    <a:pt x="185" y="26"/>
                    <a:pt x="181" y="32"/>
                  </a:cubicBezTo>
                  <a:cubicBezTo>
                    <a:pt x="183" y="37"/>
                    <a:pt x="191" y="32"/>
                    <a:pt x="193" y="30"/>
                  </a:cubicBezTo>
                  <a:cubicBezTo>
                    <a:pt x="195" y="31"/>
                    <a:pt x="192" y="33"/>
                    <a:pt x="193" y="36"/>
                  </a:cubicBezTo>
                  <a:cubicBezTo>
                    <a:pt x="186" y="36"/>
                    <a:pt x="182" y="39"/>
                    <a:pt x="176" y="40"/>
                  </a:cubicBezTo>
                  <a:cubicBezTo>
                    <a:pt x="173" y="41"/>
                    <a:pt x="171" y="43"/>
                    <a:pt x="170" y="45"/>
                  </a:cubicBezTo>
                  <a:cubicBezTo>
                    <a:pt x="169" y="46"/>
                    <a:pt x="166" y="45"/>
                    <a:pt x="165" y="45"/>
                  </a:cubicBezTo>
                  <a:cubicBezTo>
                    <a:pt x="163" y="46"/>
                    <a:pt x="164" y="48"/>
                    <a:pt x="163" y="49"/>
                  </a:cubicBezTo>
                  <a:cubicBezTo>
                    <a:pt x="161" y="50"/>
                    <a:pt x="157" y="47"/>
                    <a:pt x="157" y="51"/>
                  </a:cubicBezTo>
                  <a:cubicBezTo>
                    <a:pt x="157" y="54"/>
                    <a:pt x="152" y="52"/>
                    <a:pt x="152" y="55"/>
                  </a:cubicBezTo>
                  <a:cubicBezTo>
                    <a:pt x="151" y="59"/>
                    <a:pt x="146" y="56"/>
                    <a:pt x="144" y="58"/>
                  </a:cubicBezTo>
                  <a:cubicBezTo>
                    <a:pt x="142" y="61"/>
                    <a:pt x="137" y="60"/>
                    <a:pt x="133" y="62"/>
                  </a:cubicBezTo>
                  <a:cubicBezTo>
                    <a:pt x="132" y="62"/>
                    <a:pt x="133" y="64"/>
                    <a:pt x="131" y="64"/>
                  </a:cubicBezTo>
                  <a:cubicBezTo>
                    <a:pt x="126" y="64"/>
                    <a:pt x="129" y="66"/>
                    <a:pt x="127" y="68"/>
                  </a:cubicBezTo>
                  <a:cubicBezTo>
                    <a:pt x="127" y="68"/>
                    <a:pt x="126" y="68"/>
                    <a:pt x="125" y="68"/>
                  </a:cubicBezTo>
                  <a:cubicBezTo>
                    <a:pt x="124" y="68"/>
                    <a:pt x="120" y="71"/>
                    <a:pt x="114" y="70"/>
                  </a:cubicBezTo>
                  <a:cubicBezTo>
                    <a:pt x="115" y="72"/>
                    <a:pt x="122" y="73"/>
                    <a:pt x="114" y="73"/>
                  </a:cubicBezTo>
                  <a:cubicBezTo>
                    <a:pt x="115" y="77"/>
                    <a:pt x="124" y="74"/>
                    <a:pt x="122" y="81"/>
                  </a:cubicBezTo>
                  <a:cubicBezTo>
                    <a:pt x="118" y="77"/>
                    <a:pt x="118" y="81"/>
                    <a:pt x="118" y="86"/>
                  </a:cubicBezTo>
                  <a:cubicBezTo>
                    <a:pt x="114" y="81"/>
                    <a:pt x="112" y="88"/>
                    <a:pt x="109" y="90"/>
                  </a:cubicBezTo>
                  <a:cubicBezTo>
                    <a:pt x="105" y="92"/>
                    <a:pt x="100" y="90"/>
                    <a:pt x="97" y="94"/>
                  </a:cubicBezTo>
                  <a:cubicBezTo>
                    <a:pt x="96" y="96"/>
                    <a:pt x="99" y="95"/>
                    <a:pt x="99" y="96"/>
                  </a:cubicBezTo>
                  <a:cubicBezTo>
                    <a:pt x="100" y="97"/>
                    <a:pt x="93" y="99"/>
                    <a:pt x="97" y="99"/>
                  </a:cubicBezTo>
                  <a:cubicBezTo>
                    <a:pt x="95" y="105"/>
                    <a:pt x="85" y="101"/>
                    <a:pt x="83" y="107"/>
                  </a:cubicBezTo>
                  <a:cubicBezTo>
                    <a:pt x="86" y="110"/>
                    <a:pt x="91" y="111"/>
                    <a:pt x="97" y="111"/>
                  </a:cubicBezTo>
                  <a:cubicBezTo>
                    <a:pt x="99" y="117"/>
                    <a:pt x="88" y="112"/>
                    <a:pt x="88" y="116"/>
                  </a:cubicBezTo>
                  <a:cubicBezTo>
                    <a:pt x="88" y="119"/>
                    <a:pt x="86" y="116"/>
                    <a:pt x="84" y="116"/>
                  </a:cubicBezTo>
                  <a:cubicBezTo>
                    <a:pt x="80" y="116"/>
                    <a:pt x="78" y="122"/>
                    <a:pt x="73" y="120"/>
                  </a:cubicBezTo>
                  <a:cubicBezTo>
                    <a:pt x="72" y="118"/>
                    <a:pt x="69" y="118"/>
                    <a:pt x="70" y="114"/>
                  </a:cubicBezTo>
                  <a:cubicBezTo>
                    <a:pt x="60" y="113"/>
                    <a:pt x="54" y="116"/>
                    <a:pt x="45" y="114"/>
                  </a:cubicBezTo>
                  <a:cubicBezTo>
                    <a:pt x="45" y="114"/>
                    <a:pt x="43" y="112"/>
                    <a:pt x="43" y="112"/>
                  </a:cubicBezTo>
                  <a:cubicBezTo>
                    <a:pt x="40" y="112"/>
                    <a:pt x="39" y="116"/>
                    <a:pt x="36" y="116"/>
                  </a:cubicBezTo>
                  <a:cubicBezTo>
                    <a:pt x="27" y="117"/>
                    <a:pt x="20" y="114"/>
                    <a:pt x="10" y="112"/>
                  </a:cubicBezTo>
                  <a:cubicBezTo>
                    <a:pt x="13" y="109"/>
                    <a:pt x="17" y="107"/>
                    <a:pt x="23" y="107"/>
                  </a:cubicBezTo>
                  <a:cubicBezTo>
                    <a:pt x="27" y="106"/>
                    <a:pt x="23" y="99"/>
                    <a:pt x="27" y="97"/>
                  </a:cubicBezTo>
                  <a:cubicBezTo>
                    <a:pt x="32" y="99"/>
                    <a:pt x="31" y="95"/>
                    <a:pt x="36" y="96"/>
                  </a:cubicBezTo>
                  <a:cubicBezTo>
                    <a:pt x="36" y="102"/>
                    <a:pt x="43" y="101"/>
                    <a:pt x="49" y="101"/>
                  </a:cubicBezTo>
                  <a:cubicBezTo>
                    <a:pt x="53" y="100"/>
                    <a:pt x="47" y="98"/>
                    <a:pt x="51" y="96"/>
                  </a:cubicBezTo>
                  <a:cubicBezTo>
                    <a:pt x="50" y="91"/>
                    <a:pt x="40" y="97"/>
                    <a:pt x="43" y="88"/>
                  </a:cubicBezTo>
                  <a:cubicBezTo>
                    <a:pt x="36" y="90"/>
                    <a:pt x="33" y="93"/>
                    <a:pt x="25" y="90"/>
                  </a:cubicBezTo>
                  <a:cubicBezTo>
                    <a:pt x="26" y="86"/>
                    <a:pt x="30" y="85"/>
                    <a:pt x="34" y="84"/>
                  </a:cubicBezTo>
                  <a:cubicBezTo>
                    <a:pt x="36" y="83"/>
                    <a:pt x="38" y="81"/>
                    <a:pt x="40" y="79"/>
                  </a:cubicBezTo>
                  <a:cubicBezTo>
                    <a:pt x="42" y="79"/>
                    <a:pt x="43" y="78"/>
                    <a:pt x="43" y="77"/>
                  </a:cubicBezTo>
                  <a:cubicBezTo>
                    <a:pt x="48" y="76"/>
                    <a:pt x="51" y="77"/>
                    <a:pt x="53" y="79"/>
                  </a:cubicBezTo>
                  <a:cubicBezTo>
                    <a:pt x="55" y="78"/>
                    <a:pt x="57" y="76"/>
                    <a:pt x="58" y="73"/>
                  </a:cubicBezTo>
                  <a:cubicBezTo>
                    <a:pt x="59" y="70"/>
                    <a:pt x="54" y="73"/>
                    <a:pt x="53" y="71"/>
                  </a:cubicBezTo>
                  <a:cubicBezTo>
                    <a:pt x="52" y="71"/>
                    <a:pt x="51" y="67"/>
                    <a:pt x="51" y="66"/>
                  </a:cubicBezTo>
                  <a:cubicBezTo>
                    <a:pt x="50" y="65"/>
                    <a:pt x="48" y="64"/>
                    <a:pt x="49" y="62"/>
                  </a:cubicBezTo>
                  <a:cubicBezTo>
                    <a:pt x="48" y="63"/>
                    <a:pt x="46" y="64"/>
                    <a:pt x="43" y="64"/>
                  </a:cubicBezTo>
                  <a:cubicBezTo>
                    <a:pt x="44" y="60"/>
                    <a:pt x="43" y="58"/>
                    <a:pt x="40" y="58"/>
                  </a:cubicBezTo>
                  <a:cubicBezTo>
                    <a:pt x="41" y="55"/>
                    <a:pt x="43" y="52"/>
                    <a:pt x="49" y="53"/>
                  </a:cubicBezTo>
                  <a:cubicBezTo>
                    <a:pt x="54" y="52"/>
                    <a:pt x="53" y="59"/>
                    <a:pt x="60" y="56"/>
                  </a:cubicBezTo>
                  <a:cubicBezTo>
                    <a:pt x="60" y="59"/>
                    <a:pt x="61" y="60"/>
                    <a:pt x="62" y="60"/>
                  </a:cubicBezTo>
                  <a:cubicBezTo>
                    <a:pt x="68" y="62"/>
                    <a:pt x="65" y="54"/>
                    <a:pt x="68" y="53"/>
                  </a:cubicBezTo>
                  <a:cubicBezTo>
                    <a:pt x="77" y="51"/>
                    <a:pt x="85" y="48"/>
                    <a:pt x="90" y="42"/>
                  </a:cubicBezTo>
                  <a:cubicBezTo>
                    <a:pt x="90" y="37"/>
                    <a:pt x="87" y="44"/>
                    <a:pt x="83" y="42"/>
                  </a:cubicBezTo>
                  <a:cubicBezTo>
                    <a:pt x="80" y="44"/>
                    <a:pt x="75" y="44"/>
                    <a:pt x="73" y="47"/>
                  </a:cubicBezTo>
                  <a:cubicBezTo>
                    <a:pt x="68" y="46"/>
                    <a:pt x="59" y="48"/>
                    <a:pt x="51" y="47"/>
                  </a:cubicBezTo>
                  <a:cubicBezTo>
                    <a:pt x="46" y="47"/>
                    <a:pt x="44" y="44"/>
                    <a:pt x="38" y="47"/>
                  </a:cubicBezTo>
                  <a:cubicBezTo>
                    <a:pt x="36" y="40"/>
                    <a:pt x="31" y="48"/>
                    <a:pt x="29" y="42"/>
                  </a:cubicBezTo>
                  <a:cubicBezTo>
                    <a:pt x="26" y="45"/>
                    <a:pt x="21" y="40"/>
                    <a:pt x="14" y="42"/>
                  </a:cubicBezTo>
                  <a:cubicBezTo>
                    <a:pt x="15" y="36"/>
                    <a:pt x="8" y="39"/>
                    <a:pt x="6" y="36"/>
                  </a:cubicBezTo>
                  <a:cubicBezTo>
                    <a:pt x="5" y="31"/>
                    <a:pt x="10" y="32"/>
                    <a:pt x="12" y="30"/>
                  </a:cubicBezTo>
                  <a:cubicBezTo>
                    <a:pt x="12" y="25"/>
                    <a:pt x="0" y="33"/>
                    <a:pt x="2" y="25"/>
                  </a:cubicBezTo>
                  <a:cubicBezTo>
                    <a:pt x="11" y="22"/>
                    <a:pt x="25" y="21"/>
                    <a:pt x="38" y="19"/>
                  </a:cubicBezTo>
                  <a:cubicBezTo>
                    <a:pt x="40" y="19"/>
                    <a:pt x="39" y="17"/>
                    <a:pt x="40" y="15"/>
                  </a:cubicBezTo>
                  <a:cubicBezTo>
                    <a:pt x="49" y="17"/>
                    <a:pt x="57" y="13"/>
                    <a:pt x="62" y="15"/>
                  </a:cubicBezTo>
                  <a:cubicBezTo>
                    <a:pt x="64" y="14"/>
                    <a:pt x="65" y="12"/>
                    <a:pt x="66" y="10"/>
                  </a:cubicBezTo>
                  <a:cubicBezTo>
                    <a:pt x="77" y="9"/>
                    <a:pt x="87" y="6"/>
                    <a:pt x="96" y="8"/>
                  </a:cubicBezTo>
                  <a:cubicBezTo>
                    <a:pt x="97" y="8"/>
                    <a:pt x="97" y="6"/>
                    <a:pt x="97" y="4"/>
                  </a:cubicBezTo>
                  <a:cubicBezTo>
                    <a:pt x="105" y="5"/>
                    <a:pt x="115" y="3"/>
                    <a:pt x="120" y="6"/>
                  </a:cubicBezTo>
                  <a:cubicBezTo>
                    <a:pt x="121" y="3"/>
                    <a:pt x="129" y="6"/>
                    <a:pt x="129" y="2"/>
                  </a:cubicBezTo>
                  <a:cubicBezTo>
                    <a:pt x="134" y="4"/>
                    <a:pt x="141" y="5"/>
                    <a:pt x="148" y="4"/>
                  </a:cubicBezTo>
                  <a:cubicBezTo>
                    <a:pt x="148" y="3"/>
                    <a:pt x="147" y="3"/>
                    <a:pt x="146" y="2"/>
                  </a:cubicBezTo>
                  <a:cubicBezTo>
                    <a:pt x="146" y="0"/>
                    <a:pt x="148" y="1"/>
                    <a:pt x="148" y="2"/>
                  </a:cubicBezTo>
                  <a:cubicBezTo>
                    <a:pt x="156" y="4"/>
                    <a:pt x="169" y="1"/>
                    <a:pt x="178" y="2"/>
                  </a:cubicBezTo>
                  <a:cubicBezTo>
                    <a:pt x="178" y="2"/>
                    <a:pt x="177" y="6"/>
                    <a:pt x="178" y="6"/>
                  </a:cubicBezTo>
                  <a:cubicBezTo>
                    <a:pt x="192" y="6"/>
                    <a:pt x="193" y="3"/>
                    <a:pt x="209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83" name="íSļiďê"/>
            <p:cNvSpPr/>
            <p:nvPr/>
          </p:nvSpPr>
          <p:spPr bwMode="auto">
            <a:xfrm>
              <a:off x="5955742" y="531150"/>
              <a:ext cx="133075" cy="49028"/>
            </a:xfrm>
            <a:custGeom>
              <a:avLst/>
              <a:gdLst>
                <a:gd name="T0" fmla="*/ 17 w 64"/>
                <a:gd name="T1" fmla="*/ 3 h 24"/>
                <a:gd name="T2" fmla="*/ 17 w 64"/>
                <a:gd name="T3" fmla="*/ 5 h 24"/>
                <a:gd name="T4" fmla="*/ 22 w 64"/>
                <a:gd name="T5" fmla="*/ 10 h 24"/>
                <a:gd name="T6" fmla="*/ 28 w 64"/>
                <a:gd name="T7" fmla="*/ 7 h 24"/>
                <a:gd name="T8" fmla="*/ 37 w 64"/>
                <a:gd name="T9" fmla="*/ 10 h 24"/>
                <a:gd name="T10" fmla="*/ 54 w 64"/>
                <a:gd name="T11" fmla="*/ 7 h 24"/>
                <a:gd name="T12" fmla="*/ 61 w 64"/>
                <a:gd name="T13" fmla="*/ 10 h 24"/>
                <a:gd name="T14" fmla="*/ 58 w 64"/>
                <a:gd name="T15" fmla="*/ 18 h 24"/>
                <a:gd name="T16" fmla="*/ 41 w 64"/>
                <a:gd name="T17" fmla="*/ 20 h 24"/>
                <a:gd name="T18" fmla="*/ 30 w 64"/>
                <a:gd name="T19" fmla="*/ 24 h 24"/>
                <a:gd name="T20" fmla="*/ 11 w 64"/>
                <a:gd name="T21" fmla="*/ 10 h 24"/>
                <a:gd name="T22" fmla="*/ 2 w 64"/>
                <a:gd name="T23" fmla="*/ 9 h 24"/>
                <a:gd name="T24" fmla="*/ 17 w 64"/>
                <a:gd name="T25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4">
                  <a:moveTo>
                    <a:pt x="17" y="3"/>
                  </a:moveTo>
                  <a:cubicBezTo>
                    <a:pt x="19" y="3"/>
                    <a:pt x="18" y="5"/>
                    <a:pt x="17" y="5"/>
                  </a:cubicBezTo>
                  <a:cubicBezTo>
                    <a:pt x="16" y="9"/>
                    <a:pt x="25" y="4"/>
                    <a:pt x="22" y="10"/>
                  </a:cubicBezTo>
                  <a:cubicBezTo>
                    <a:pt x="26" y="11"/>
                    <a:pt x="25" y="7"/>
                    <a:pt x="28" y="7"/>
                  </a:cubicBezTo>
                  <a:cubicBezTo>
                    <a:pt x="32" y="11"/>
                    <a:pt x="36" y="3"/>
                    <a:pt x="37" y="10"/>
                  </a:cubicBezTo>
                  <a:cubicBezTo>
                    <a:pt x="42" y="9"/>
                    <a:pt x="49" y="8"/>
                    <a:pt x="54" y="7"/>
                  </a:cubicBezTo>
                  <a:cubicBezTo>
                    <a:pt x="53" y="12"/>
                    <a:pt x="63" y="5"/>
                    <a:pt x="61" y="10"/>
                  </a:cubicBezTo>
                  <a:cubicBezTo>
                    <a:pt x="64" y="16"/>
                    <a:pt x="50" y="14"/>
                    <a:pt x="58" y="18"/>
                  </a:cubicBezTo>
                  <a:cubicBezTo>
                    <a:pt x="56" y="22"/>
                    <a:pt x="46" y="19"/>
                    <a:pt x="41" y="20"/>
                  </a:cubicBezTo>
                  <a:cubicBezTo>
                    <a:pt x="37" y="20"/>
                    <a:pt x="33" y="22"/>
                    <a:pt x="30" y="24"/>
                  </a:cubicBezTo>
                  <a:cubicBezTo>
                    <a:pt x="22" y="20"/>
                    <a:pt x="15" y="17"/>
                    <a:pt x="11" y="10"/>
                  </a:cubicBezTo>
                  <a:cubicBezTo>
                    <a:pt x="8" y="9"/>
                    <a:pt x="1" y="13"/>
                    <a:pt x="2" y="9"/>
                  </a:cubicBezTo>
                  <a:cubicBezTo>
                    <a:pt x="0" y="0"/>
                    <a:pt x="16" y="9"/>
                    <a:pt x="1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84" name="ïşliḓe"/>
            <p:cNvSpPr/>
            <p:nvPr/>
          </p:nvSpPr>
          <p:spPr bwMode="auto">
            <a:xfrm>
              <a:off x="3864374" y="596988"/>
              <a:ext cx="63036" cy="19611"/>
            </a:xfrm>
            <a:custGeom>
              <a:avLst/>
              <a:gdLst>
                <a:gd name="T0" fmla="*/ 28 w 30"/>
                <a:gd name="T1" fmla="*/ 1 h 9"/>
                <a:gd name="T2" fmla="*/ 17 w 30"/>
                <a:gd name="T3" fmla="*/ 6 h 9"/>
                <a:gd name="T4" fmla="*/ 13 w 30"/>
                <a:gd name="T5" fmla="*/ 8 h 9"/>
                <a:gd name="T6" fmla="*/ 6 w 30"/>
                <a:gd name="T7" fmla="*/ 8 h 9"/>
                <a:gd name="T8" fmla="*/ 10 w 30"/>
                <a:gd name="T9" fmla="*/ 3 h 9"/>
                <a:gd name="T10" fmla="*/ 28 w 30"/>
                <a:gd name="T1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9">
                  <a:moveTo>
                    <a:pt x="28" y="1"/>
                  </a:moveTo>
                  <a:cubicBezTo>
                    <a:pt x="30" y="7"/>
                    <a:pt x="22" y="6"/>
                    <a:pt x="17" y="6"/>
                  </a:cubicBezTo>
                  <a:cubicBezTo>
                    <a:pt x="15" y="7"/>
                    <a:pt x="15" y="8"/>
                    <a:pt x="13" y="8"/>
                  </a:cubicBezTo>
                  <a:cubicBezTo>
                    <a:pt x="10" y="8"/>
                    <a:pt x="6" y="6"/>
                    <a:pt x="6" y="8"/>
                  </a:cubicBezTo>
                  <a:cubicBezTo>
                    <a:pt x="0" y="9"/>
                    <a:pt x="9" y="2"/>
                    <a:pt x="10" y="3"/>
                  </a:cubicBezTo>
                  <a:cubicBezTo>
                    <a:pt x="13" y="7"/>
                    <a:pt x="22" y="0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85" name="íšľîḑê"/>
            <p:cNvSpPr/>
            <p:nvPr/>
          </p:nvSpPr>
          <p:spPr bwMode="auto">
            <a:xfrm>
              <a:off x="4109511" y="596988"/>
              <a:ext cx="56031" cy="37822"/>
            </a:xfrm>
            <a:custGeom>
              <a:avLst/>
              <a:gdLst>
                <a:gd name="T0" fmla="*/ 13 w 27"/>
                <a:gd name="T1" fmla="*/ 1 h 18"/>
                <a:gd name="T2" fmla="*/ 9 w 27"/>
                <a:gd name="T3" fmla="*/ 3 h 18"/>
                <a:gd name="T4" fmla="*/ 18 w 27"/>
                <a:gd name="T5" fmla="*/ 8 h 18"/>
                <a:gd name="T6" fmla="*/ 22 w 27"/>
                <a:gd name="T7" fmla="*/ 6 h 18"/>
                <a:gd name="T8" fmla="*/ 11 w 27"/>
                <a:gd name="T9" fmla="*/ 18 h 18"/>
                <a:gd name="T10" fmla="*/ 0 w 27"/>
                <a:gd name="T11" fmla="*/ 5 h 18"/>
                <a:gd name="T12" fmla="*/ 13 w 27"/>
                <a:gd name="T13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8">
                  <a:moveTo>
                    <a:pt x="13" y="1"/>
                  </a:moveTo>
                  <a:cubicBezTo>
                    <a:pt x="13" y="3"/>
                    <a:pt x="10" y="2"/>
                    <a:pt x="9" y="3"/>
                  </a:cubicBezTo>
                  <a:cubicBezTo>
                    <a:pt x="9" y="8"/>
                    <a:pt x="21" y="0"/>
                    <a:pt x="18" y="8"/>
                  </a:cubicBezTo>
                  <a:cubicBezTo>
                    <a:pt x="20" y="9"/>
                    <a:pt x="22" y="8"/>
                    <a:pt x="22" y="6"/>
                  </a:cubicBezTo>
                  <a:cubicBezTo>
                    <a:pt x="27" y="12"/>
                    <a:pt x="12" y="13"/>
                    <a:pt x="11" y="18"/>
                  </a:cubicBezTo>
                  <a:cubicBezTo>
                    <a:pt x="6" y="14"/>
                    <a:pt x="7" y="5"/>
                    <a:pt x="0" y="5"/>
                  </a:cubicBezTo>
                  <a:cubicBezTo>
                    <a:pt x="2" y="1"/>
                    <a:pt x="9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86" name="íṣliḍé"/>
            <p:cNvSpPr/>
            <p:nvPr/>
          </p:nvSpPr>
          <p:spPr bwMode="auto">
            <a:xfrm>
              <a:off x="5381422" y="639011"/>
              <a:ext cx="3276430" cy="2147400"/>
            </a:xfrm>
            <a:custGeom>
              <a:avLst/>
              <a:gdLst>
                <a:gd name="T0" fmla="*/ 936 w 1575"/>
                <a:gd name="T1" fmla="*/ 72 h 1033"/>
                <a:gd name="T2" fmla="*/ 1105 w 1575"/>
                <a:gd name="T3" fmla="*/ 72 h 1033"/>
                <a:gd name="T4" fmla="*/ 1247 w 1575"/>
                <a:gd name="T5" fmla="*/ 85 h 1033"/>
                <a:gd name="T6" fmla="*/ 1432 w 1575"/>
                <a:gd name="T7" fmla="*/ 115 h 1033"/>
                <a:gd name="T8" fmla="*/ 1575 w 1575"/>
                <a:gd name="T9" fmla="*/ 162 h 1033"/>
                <a:gd name="T10" fmla="*/ 1484 w 1575"/>
                <a:gd name="T11" fmla="*/ 184 h 1033"/>
                <a:gd name="T12" fmla="*/ 1366 w 1575"/>
                <a:gd name="T13" fmla="*/ 273 h 1033"/>
                <a:gd name="T14" fmla="*/ 1320 w 1575"/>
                <a:gd name="T15" fmla="*/ 301 h 1033"/>
                <a:gd name="T16" fmla="*/ 1381 w 1575"/>
                <a:gd name="T17" fmla="*/ 208 h 1033"/>
                <a:gd name="T18" fmla="*/ 1247 w 1575"/>
                <a:gd name="T19" fmla="*/ 247 h 1033"/>
                <a:gd name="T20" fmla="*/ 1204 w 1575"/>
                <a:gd name="T21" fmla="*/ 313 h 1033"/>
                <a:gd name="T22" fmla="*/ 1130 w 1575"/>
                <a:gd name="T23" fmla="*/ 415 h 1033"/>
                <a:gd name="T24" fmla="*/ 1081 w 1575"/>
                <a:gd name="T25" fmla="*/ 439 h 1033"/>
                <a:gd name="T26" fmla="*/ 1061 w 1575"/>
                <a:gd name="T27" fmla="*/ 464 h 1033"/>
                <a:gd name="T28" fmla="*/ 993 w 1575"/>
                <a:gd name="T29" fmla="*/ 587 h 1033"/>
                <a:gd name="T30" fmla="*/ 956 w 1575"/>
                <a:gd name="T31" fmla="*/ 674 h 1033"/>
                <a:gd name="T32" fmla="*/ 895 w 1575"/>
                <a:gd name="T33" fmla="*/ 685 h 1033"/>
                <a:gd name="T34" fmla="*/ 882 w 1575"/>
                <a:gd name="T35" fmla="*/ 689 h 1033"/>
                <a:gd name="T36" fmla="*/ 848 w 1575"/>
                <a:gd name="T37" fmla="*/ 602 h 1033"/>
                <a:gd name="T38" fmla="*/ 742 w 1575"/>
                <a:gd name="T39" fmla="*/ 657 h 1033"/>
                <a:gd name="T40" fmla="*/ 665 w 1575"/>
                <a:gd name="T41" fmla="*/ 579 h 1033"/>
                <a:gd name="T42" fmla="*/ 524 w 1575"/>
                <a:gd name="T43" fmla="*/ 557 h 1033"/>
                <a:gd name="T44" fmla="*/ 557 w 1575"/>
                <a:gd name="T45" fmla="*/ 616 h 1033"/>
                <a:gd name="T46" fmla="*/ 453 w 1575"/>
                <a:gd name="T47" fmla="*/ 622 h 1033"/>
                <a:gd name="T48" fmla="*/ 391 w 1575"/>
                <a:gd name="T49" fmla="*/ 546 h 1033"/>
                <a:gd name="T50" fmla="*/ 440 w 1575"/>
                <a:gd name="T51" fmla="*/ 646 h 1033"/>
                <a:gd name="T52" fmla="*/ 470 w 1575"/>
                <a:gd name="T53" fmla="*/ 749 h 1033"/>
                <a:gd name="T54" fmla="*/ 412 w 1575"/>
                <a:gd name="T55" fmla="*/ 898 h 1033"/>
                <a:gd name="T56" fmla="*/ 352 w 1575"/>
                <a:gd name="T57" fmla="*/ 1013 h 1033"/>
                <a:gd name="T58" fmla="*/ 237 w 1575"/>
                <a:gd name="T59" fmla="*/ 924 h 1033"/>
                <a:gd name="T60" fmla="*/ 224 w 1575"/>
                <a:gd name="T61" fmla="*/ 788 h 1033"/>
                <a:gd name="T62" fmla="*/ 47 w 1575"/>
                <a:gd name="T63" fmla="*/ 702 h 1033"/>
                <a:gd name="T64" fmla="*/ 6 w 1575"/>
                <a:gd name="T65" fmla="*/ 588 h 1033"/>
                <a:gd name="T66" fmla="*/ 162 w 1575"/>
                <a:gd name="T67" fmla="*/ 465 h 1033"/>
                <a:gd name="T68" fmla="*/ 263 w 1575"/>
                <a:gd name="T69" fmla="*/ 512 h 1033"/>
                <a:gd name="T70" fmla="*/ 378 w 1575"/>
                <a:gd name="T71" fmla="*/ 512 h 1033"/>
                <a:gd name="T72" fmla="*/ 309 w 1575"/>
                <a:gd name="T73" fmla="*/ 436 h 1033"/>
                <a:gd name="T74" fmla="*/ 255 w 1575"/>
                <a:gd name="T75" fmla="*/ 402 h 1033"/>
                <a:gd name="T76" fmla="*/ 259 w 1575"/>
                <a:gd name="T77" fmla="*/ 432 h 1033"/>
                <a:gd name="T78" fmla="*/ 158 w 1575"/>
                <a:gd name="T79" fmla="*/ 408 h 1033"/>
                <a:gd name="T80" fmla="*/ 116 w 1575"/>
                <a:gd name="T81" fmla="*/ 406 h 1033"/>
                <a:gd name="T82" fmla="*/ 158 w 1575"/>
                <a:gd name="T83" fmla="*/ 329 h 1033"/>
                <a:gd name="T84" fmla="*/ 214 w 1575"/>
                <a:gd name="T85" fmla="*/ 292 h 1033"/>
                <a:gd name="T86" fmla="*/ 317 w 1575"/>
                <a:gd name="T87" fmla="*/ 247 h 1033"/>
                <a:gd name="T88" fmla="*/ 313 w 1575"/>
                <a:gd name="T89" fmla="*/ 197 h 1033"/>
                <a:gd name="T90" fmla="*/ 278 w 1575"/>
                <a:gd name="T91" fmla="*/ 238 h 1033"/>
                <a:gd name="T92" fmla="*/ 183 w 1575"/>
                <a:gd name="T93" fmla="*/ 251 h 1033"/>
                <a:gd name="T94" fmla="*/ 227 w 1575"/>
                <a:gd name="T95" fmla="*/ 167 h 1033"/>
                <a:gd name="T96" fmla="*/ 354 w 1575"/>
                <a:gd name="T97" fmla="*/ 106 h 1033"/>
                <a:gd name="T98" fmla="*/ 397 w 1575"/>
                <a:gd name="T99" fmla="*/ 154 h 1033"/>
                <a:gd name="T100" fmla="*/ 470 w 1575"/>
                <a:gd name="T101" fmla="*/ 134 h 1033"/>
                <a:gd name="T102" fmla="*/ 596 w 1575"/>
                <a:gd name="T103" fmla="*/ 126 h 1033"/>
                <a:gd name="T104" fmla="*/ 660 w 1575"/>
                <a:gd name="T105" fmla="*/ 83 h 1033"/>
                <a:gd name="T106" fmla="*/ 705 w 1575"/>
                <a:gd name="T107" fmla="*/ 130 h 1033"/>
                <a:gd name="T108" fmla="*/ 734 w 1575"/>
                <a:gd name="T109" fmla="*/ 81 h 1033"/>
                <a:gd name="T110" fmla="*/ 889 w 1575"/>
                <a:gd name="T111" fmla="*/ 18 h 1033"/>
                <a:gd name="T112" fmla="*/ 373 w 1575"/>
                <a:gd name="T113" fmla="*/ 374 h 1033"/>
                <a:gd name="T114" fmla="*/ 449 w 1575"/>
                <a:gd name="T115" fmla="*/ 424 h 1033"/>
                <a:gd name="T116" fmla="*/ 531 w 1575"/>
                <a:gd name="T117" fmla="*/ 411 h 1033"/>
                <a:gd name="T118" fmla="*/ 505 w 1575"/>
                <a:gd name="T119" fmla="*/ 451 h 1033"/>
                <a:gd name="T120" fmla="*/ 375 w 1575"/>
                <a:gd name="T121" fmla="*/ 762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75" h="1033">
                  <a:moveTo>
                    <a:pt x="949" y="11"/>
                  </a:moveTo>
                  <a:cubicBezTo>
                    <a:pt x="949" y="13"/>
                    <a:pt x="952" y="12"/>
                    <a:pt x="954" y="13"/>
                  </a:cubicBezTo>
                  <a:cubicBezTo>
                    <a:pt x="954" y="15"/>
                    <a:pt x="951" y="14"/>
                    <a:pt x="949" y="14"/>
                  </a:cubicBezTo>
                  <a:cubicBezTo>
                    <a:pt x="957" y="22"/>
                    <a:pt x="965" y="11"/>
                    <a:pt x="979" y="14"/>
                  </a:cubicBezTo>
                  <a:cubicBezTo>
                    <a:pt x="982" y="19"/>
                    <a:pt x="987" y="22"/>
                    <a:pt x="993" y="24"/>
                  </a:cubicBezTo>
                  <a:cubicBezTo>
                    <a:pt x="994" y="26"/>
                    <a:pt x="993" y="29"/>
                    <a:pt x="993" y="31"/>
                  </a:cubicBezTo>
                  <a:cubicBezTo>
                    <a:pt x="994" y="33"/>
                    <a:pt x="998" y="33"/>
                    <a:pt x="997" y="37"/>
                  </a:cubicBezTo>
                  <a:cubicBezTo>
                    <a:pt x="993" y="36"/>
                    <a:pt x="994" y="39"/>
                    <a:pt x="993" y="42"/>
                  </a:cubicBezTo>
                  <a:cubicBezTo>
                    <a:pt x="992" y="41"/>
                    <a:pt x="989" y="40"/>
                    <a:pt x="986" y="40"/>
                  </a:cubicBezTo>
                  <a:cubicBezTo>
                    <a:pt x="983" y="41"/>
                    <a:pt x="986" y="43"/>
                    <a:pt x="984" y="44"/>
                  </a:cubicBezTo>
                  <a:cubicBezTo>
                    <a:pt x="983" y="45"/>
                    <a:pt x="982" y="42"/>
                    <a:pt x="980" y="42"/>
                  </a:cubicBezTo>
                  <a:cubicBezTo>
                    <a:pt x="979" y="43"/>
                    <a:pt x="975" y="46"/>
                    <a:pt x="969" y="44"/>
                  </a:cubicBezTo>
                  <a:cubicBezTo>
                    <a:pt x="967" y="44"/>
                    <a:pt x="968" y="47"/>
                    <a:pt x="967" y="48"/>
                  </a:cubicBezTo>
                  <a:cubicBezTo>
                    <a:pt x="967" y="48"/>
                    <a:pt x="964" y="47"/>
                    <a:pt x="964" y="48"/>
                  </a:cubicBezTo>
                  <a:cubicBezTo>
                    <a:pt x="963" y="50"/>
                    <a:pt x="967" y="51"/>
                    <a:pt x="964" y="55"/>
                  </a:cubicBezTo>
                  <a:cubicBezTo>
                    <a:pt x="963" y="52"/>
                    <a:pt x="954" y="56"/>
                    <a:pt x="958" y="57"/>
                  </a:cubicBezTo>
                  <a:cubicBezTo>
                    <a:pt x="954" y="61"/>
                    <a:pt x="948" y="59"/>
                    <a:pt x="943" y="61"/>
                  </a:cubicBezTo>
                  <a:cubicBezTo>
                    <a:pt x="940" y="62"/>
                    <a:pt x="938" y="67"/>
                    <a:pt x="934" y="67"/>
                  </a:cubicBezTo>
                  <a:cubicBezTo>
                    <a:pt x="934" y="69"/>
                    <a:pt x="934" y="72"/>
                    <a:pt x="932" y="72"/>
                  </a:cubicBezTo>
                  <a:cubicBezTo>
                    <a:pt x="933" y="75"/>
                    <a:pt x="934" y="72"/>
                    <a:pt x="936" y="72"/>
                  </a:cubicBezTo>
                  <a:cubicBezTo>
                    <a:pt x="941" y="72"/>
                    <a:pt x="943" y="68"/>
                    <a:pt x="947" y="67"/>
                  </a:cubicBezTo>
                  <a:cubicBezTo>
                    <a:pt x="950" y="66"/>
                    <a:pt x="950" y="69"/>
                    <a:pt x="952" y="68"/>
                  </a:cubicBezTo>
                  <a:cubicBezTo>
                    <a:pt x="955" y="68"/>
                    <a:pt x="955" y="65"/>
                    <a:pt x="956" y="65"/>
                  </a:cubicBezTo>
                  <a:cubicBezTo>
                    <a:pt x="960" y="63"/>
                    <a:pt x="965" y="65"/>
                    <a:pt x="969" y="63"/>
                  </a:cubicBezTo>
                  <a:cubicBezTo>
                    <a:pt x="972" y="62"/>
                    <a:pt x="968" y="60"/>
                    <a:pt x="971" y="59"/>
                  </a:cubicBezTo>
                  <a:cubicBezTo>
                    <a:pt x="972" y="59"/>
                    <a:pt x="974" y="60"/>
                    <a:pt x="975" y="59"/>
                  </a:cubicBezTo>
                  <a:cubicBezTo>
                    <a:pt x="975" y="59"/>
                    <a:pt x="976" y="55"/>
                    <a:pt x="977" y="55"/>
                  </a:cubicBezTo>
                  <a:cubicBezTo>
                    <a:pt x="977" y="55"/>
                    <a:pt x="982" y="57"/>
                    <a:pt x="984" y="57"/>
                  </a:cubicBezTo>
                  <a:cubicBezTo>
                    <a:pt x="989" y="57"/>
                    <a:pt x="989" y="56"/>
                    <a:pt x="993" y="55"/>
                  </a:cubicBezTo>
                  <a:cubicBezTo>
                    <a:pt x="993" y="57"/>
                    <a:pt x="993" y="59"/>
                    <a:pt x="993" y="61"/>
                  </a:cubicBezTo>
                  <a:cubicBezTo>
                    <a:pt x="996" y="59"/>
                    <a:pt x="997" y="59"/>
                    <a:pt x="997" y="63"/>
                  </a:cubicBezTo>
                  <a:cubicBezTo>
                    <a:pt x="1007" y="62"/>
                    <a:pt x="1023" y="64"/>
                    <a:pt x="1038" y="63"/>
                  </a:cubicBezTo>
                  <a:cubicBezTo>
                    <a:pt x="1037" y="71"/>
                    <a:pt x="1051" y="65"/>
                    <a:pt x="1049" y="74"/>
                  </a:cubicBezTo>
                  <a:cubicBezTo>
                    <a:pt x="1051" y="71"/>
                    <a:pt x="1054" y="74"/>
                    <a:pt x="1057" y="74"/>
                  </a:cubicBezTo>
                  <a:cubicBezTo>
                    <a:pt x="1062" y="74"/>
                    <a:pt x="1069" y="72"/>
                    <a:pt x="1072" y="74"/>
                  </a:cubicBezTo>
                  <a:cubicBezTo>
                    <a:pt x="1076" y="74"/>
                    <a:pt x="1072" y="66"/>
                    <a:pt x="1076" y="65"/>
                  </a:cubicBezTo>
                  <a:cubicBezTo>
                    <a:pt x="1082" y="66"/>
                    <a:pt x="1088" y="65"/>
                    <a:pt x="1094" y="67"/>
                  </a:cubicBezTo>
                  <a:cubicBezTo>
                    <a:pt x="1094" y="67"/>
                    <a:pt x="1094" y="68"/>
                    <a:pt x="1094" y="68"/>
                  </a:cubicBezTo>
                  <a:cubicBezTo>
                    <a:pt x="1097" y="69"/>
                    <a:pt x="1101" y="68"/>
                    <a:pt x="1103" y="68"/>
                  </a:cubicBezTo>
                  <a:cubicBezTo>
                    <a:pt x="1104" y="69"/>
                    <a:pt x="1105" y="72"/>
                    <a:pt x="1105" y="72"/>
                  </a:cubicBezTo>
                  <a:cubicBezTo>
                    <a:pt x="1108" y="74"/>
                    <a:pt x="1113" y="71"/>
                    <a:pt x="1115" y="74"/>
                  </a:cubicBezTo>
                  <a:cubicBezTo>
                    <a:pt x="1114" y="78"/>
                    <a:pt x="1114" y="82"/>
                    <a:pt x="1109" y="81"/>
                  </a:cubicBezTo>
                  <a:cubicBezTo>
                    <a:pt x="1109" y="85"/>
                    <a:pt x="1112" y="86"/>
                    <a:pt x="1117" y="85"/>
                  </a:cubicBezTo>
                  <a:cubicBezTo>
                    <a:pt x="1115" y="96"/>
                    <a:pt x="1124" y="97"/>
                    <a:pt x="1128" y="102"/>
                  </a:cubicBezTo>
                  <a:cubicBezTo>
                    <a:pt x="1131" y="100"/>
                    <a:pt x="1134" y="99"/>
                    <a:pt x="1137" y="96"/>
                  </a:cubicBezTo>
                  <a:cubicBezTo>
                    <a:pt x="1138" y="95"/>
                    <a:pt x="1138" y="92"/>
                    <a:pt x="1139" y="91"/>
                  </a:cubicBezTo>
                  <a:cubicBezTo>
                    <a:pt x="1140" y="90"/>
                    <a:pt x="1143" y="91"/>
                    <a:pt x="1143" y="89"/>
                  </a:cubicBezTo>
                  <a:cubicBezTo>
                    <a:pt x="1148" y="88"/>
                    <a:pt x="1146" y="93"/>
                    <a:pt x="1148" y="95"/>
                  </a:cubicBezTo>
                  <a:cubicBezTo>
                    <a:pt x="1153" y="95"/>
                    <a:pt x="1157" y="95"/>
                    <a:pt x="1161" y="95"/>
                  </a:cubicBezTo>
                  <a:cubicBezTo>
                    <a:pt x="1163" y="93"/>
                    <a:pt x="1168" y="94"/>
                    <a:pt x="1167" y="89"/>
                  </a:cubicBezTo>
                  <a:cubicBezTo>
                    <a:pt x="1173" y="91"/>
                    <a:pt x="1187" y="85"/>
                    <a:pt x="1187" y="93"/>
                  </a:cubicBezTo>
                  <a:cubicBezTo>
                    <a:pt x="1193" y="93"/>
                    <a:pt x="1191" y="86"/>
                    <a:pt x="1199" y="89"/>
                  </a:cubicBezTo>
                  <a:cubicBezTo>
                    <a:pt x="1198" y="87"/>
                    <a:pt x="1196" y="87"/>
                    <a:pt x="1195" y="87"/>
                  </a:cubicBezTo>
                  <a:cubicBezTo>
                    <a:pt x="1196" y="86"/>
                    <a:pt x="1196" y="82"/>
                    <a:pt x="1199" y="81"/>
                  </a:cubicBezTo>
                  <a:cubicBezTo>
                    <a:pt x="1204" y="82"/>
                    <a:pt x="1202" y="75"/>
                    <a:pt x="1210" y="78"/>
                  </a:cubicBezTo>
                  <a:cubicBezTo>
                    <a:pt x="1212" y="78"/>
                    <a:pt x="1210" y="75"/>
                    <a:pt x="1210" y="76"/>
                  </a:cubicBezTo>
                  <a:cubicBezTo>
                    <a:pt x="1213" y="72"/>
                    <a:pt x="1218" y="75"/>
                    <a:pt x="1225" y="74"/>
                  </a:cubicBezTo>
                  <a:cubicBezTo>
                    <a:pt x="1223" y="84"/>
                    <a:pt x="1235" y="71"/>
                    <a:pt x="1232" y="80"/>
                  </a:cubicBezTo>
                  <a:cubicBezTo>
                    <a:pt x="1240" y="81"/>
                    <a:pt x="1246" y="79"/>
                    <a:pt x="1253" y="78"/>
                  </a:cubicBezTo>
                  <a:cubicBezTo>
                    <a:pt x="1253" y="83"/>
                    <a:pt x="1245" y="79"/>
                    <a:pt x="1247" y="85"/>
                  </a:cubicBezTo>
                  <a:cubicBezTo>
                    <a:pt x="1248" y="89"/>
                    <a:pt x="1254" y="87"/>
                    <a:pt x="1258" y="87"/>
                  </a:cubicBezTo>
                  <a:cubicBezTo>
                    <a:pt x="1265" y="87"/>
                    <a:pt x="1271" y="87"/>
                    <a:pt x="1277" y="85"/>
                  </a:cubicBezTo>
                  <a:cubicBezTo>
                    <a:pt x="1278" y="92"/>
                    <a:pt x="1287" y="92"/>
                    <a:pt x="1290" y="98"/>
                  </a:cubicBezTo>
                  <a:cubicBezTo>
                    <a:pt x="1294" y="97"/>
                    <a:pt x="1296" y="100"/>
                    <a:pt x="1299" y="100"/>
                  </a:cubicBezTo>
                  <a:cubicBezTo>
                    <a:pt x="1311" y="101"/>
                    <a:pt x="1324" y="98"/>
                    <a:pt x="1335" y="100"/>
                  </a:cubicBezTo>
                  <a:cubicBezTo>
                    <a:pt x="1339" y="101"/>
                    <a:pt x="1343" y="106"/>
                    <a:pt x="1348" y="104"/>
                  </a:cubicBezTo>
                  <a:cubicBezTo>
                    <a:pt x="1347" y="107"/>
                    <a:pt x="1349" y="107"/>
                    <a:pt x="1351" y="108"/>
                  </a:cubicBezTo>
                  <a:cubicBezTo>
                    <a:pt x="1351" y="110"/>
                    <a:pt x="1351" y="113"/>
                    <a:pt x="1351" y="115"/>
                  </a:cubicBezTo>
                  <a:cubicBezTo>
                    <a:pt x="1351" y="118"/>
                    <a:pt x="1358" y="115"/>
                    <a:pt x="1359" y="117"/>
                  </a:cubicBezTo>
                  <a:cubicBezTo>
                    <a:pt x="1361" y="120"/>
                    <a:pt x="1360" y="116"/>
                    <a:pt x="1363" y="117"/>
                  </a:cubicBezTo>
                  <a:cubicBezTo>
                    <a:pt x="1363" y="117"/>
                    <a:pt x="1363" y="119"/>
                    <a:pt x="1364" y="119"/>
                  </a:cubicBezTo>
                  <a:cubicBezTo>
                    <a:pt x="1367" y="119"/>
                    <a:pt x="1387" y="121"/>
                    <a:pt x="1389" y="119"/>
                  </a:cubicBezTo>
                  <a:cubicBezTo>
                    <a:pt x="1389" y="119"/>
                    <a:pt x="1389" y="117"/>
                    <a:pt x="1389" y="117"/>
                  </a:cubicBezTo>
                  <a:cubicBezTo>
                    <a:pt x="1390" y="117"/>
                    <a:pt x="1394" y="119"/>
                    <a:pt x="1394" y="119"/>
                  </a:cubicBezTo>
                  <a:cubicBezTo>
                    <a:pt x="1396" y="117"/>
                    <a:pt x="1399" y="116"/>
                    <a:pt x="1400" y="119"/>
                  </a:cubicBezTo>
                  <a:cubicBezTo>
                    <a:pt x="1403" y="115"/>
                    <a:pt x="1409" y="115"/>
                    <a:pt x="1415" y="113"/>
                  </a:cubicBezTo>
                  <a:cubicBezTo>
                    <a:pt x="1414" y="119"/>
                    <a:pt x="1416" y="122"/>
                    <a:pt x="1417" y="126"/>
                  </a:cubicBezTo>
                  <a:cubicBezTo>
                    <a:pt x="1424" y="126"/>
                    <a:pt x="1427" y="130"/>
                    <a:pt x="1433" y="126"/>
                  </a:cubicBezTo>
                  <a:cubicBezTo>
                    <a:pt x="1434" y="123"/>
                    <a:pt x="1432" y="123"/>
                    <a:pt x="1430" y="122"/>
                  </a:cubicBezTo>
                  <a:cubicBezTo>
                    <a:pt x="1431" y="121"/>
                    <a:pt x="1432" y="118"/>
                    <a:pt x="1432" y="115"/>
                  </a:cubicBezTo>
                  <a:cubicBezTo>
                    <a:pt x="1436" y="111"/>
                    <a:pt x="1448" y="113"/>
                    <a:pt x="1450" y="117"/>
                  </a:cubicBezTo>
                  <a:cubicBezTo>
                    <a:pt x="1458" y="117"/>
                    <a:pt x="1466" y="116"/>
                    <a:pt x="1474" y="117"/>
                  </a:cubicBezTo>
                  <a:cubicBezTo>
                    <a:pt x="1477" y="117"/>
                    <a:pt x="1483" y="121"/>
                    <a:pt x="1484" y="117"/>
                  </a:cubicBezTo>
                  <a:cubicBezTo>
                    <a:pt x="1488" y="119"/>
                    <a:pt x="1487" y="121"/>
                    <a:pt x="1493" y="122"/>
                  </a:cubicBezTo>
                  <a:cubicBezTo>
                    <a:pt x="1495" y="123"/>
                    <a:pt x="1496" y="126"/>
                    <a:pt x="1497" y="126"/>
                  </a:cubicBezTo>
                  <a:cubicBezTo>
                    <a:pt x="1498" y="126"/>
                    <a:pt x="1499" y="125"/>
                    <a:pt x="1499" y="124"/>
                  </a:cubicBezTo>
                  <a:cubicBezTo>
                    <a:pt x="1501" y="125"/>
                    <a:pt x="1499" y="127"/>
                    <a:pt x="1500" y="128"/>
                  </a:cubicBezTo>
                  <a:cubicBezTo>
                    <a:pt x="1501" y="129"/>
                    <a:pt x="1504" y="127"/>
                    <a:pt x="1504" y="128"/>
                  </a:cubicBezTo>
                  <a:cubicBezTo>
                    <a:pt x="1505" y="129"/>
                    <a:pt x="1509" y="130"/>
                    <a:pt x="1514" y="132"/>
                  </a:cubicBezTo>
                  <a:cubicBezTo>
                    <a:pt x="1516" y="133"/>
                    <a:pt x="1521" y="134"/>
                    <a:pt x="1525" y="136"/>
                  </a:cubicBezTo>
                  <a:cubicBezTo>
                    <a:pt x="1526" y="136"/>
                    <a:pt x="1526" y="139"/>
                    <a:pt x="1527" y="139"/>
                  </a:cubicBezTo>
                  <a:cubicBezTo>
                    <a:pt x="1527" y="140"/>
                    <a:pt x="1530" y="139"/>
                    <a:pt x="1530" y="139"/>
                  </a:cubicBezTo>
                  <a:cubicBezTo>
                    <a:pt x="1531" y="140"/>
                    <a:pt x="1530" y="142"/>
                    <a:pt x="1530" y="143"/>
                  </a:cubicBezTo>
                  <a:cubicBezTo>
                    <a:pt x="1531" y="144"/>
                    <a:pt x="1534" y="142"/>
                    <a:pt x="1534" y="143"/>
                  </a:cubicBezTo>
                  <a:cubicBezTo>
                    <a:pt x="1535" y="145"/>
                    <a:pt x="1532" y="151"/>
                    <a:pt x="1540" y="149"/>
                  </a:cubicBezTo>
                  <a:cubicBezTo>
                    <a:pt x="1540" y="153"/>
                    <a:pt x="1540" y="157"/>
                    <a:pt x="1540" y="162"/>
                  </a:cubicBezTo>
                  <a:cubicBezTo>
                    <a:pt x="1546" y="161"/>
                    <a:pt x="1551" y="160"/>
                    <a:pt x="1553" y="154"/>
                  </a:cubicBezTo>
                  <a:cubicBezTo>
                    <a:pt x="1558" y="157"/>
                    <a:pt x="1565" y="156"/>
                    <a:pt x="1569" y="158"/>
                  </a:cubicBezTo>
                  <a:cubicBezTo>
                    <a:pt x="1570" y="158"/>
                    <a:pt x="1569" y="161"/>
                    <a:pt x="1569" y="162"/>
                  </a:cubicBezTo>
                  <a:cubicBezTo>
                    <a:pt x="1570" y="163"/>
                    <a:pt x="1574" y="161"/>
                    <a:pt x="1575" y="162"/>
                  </a:cubicBezTo>
                  <a:cubicBezTo>
                    <a:pt x="1574" y="164"/>
                    <a:pt x="1571" y="164"/>
                    <a:pt x="1571" y="167"/>
                  </a:cubicBezTo>
                  <a:cubicBezTo>
                    <a:pt x="1568" y="168"/>
                    <a:pt x="1568" y="165"/>
                    <a:pt x="1566" y="165"/>
                  </a:cubicBezTo>
                  <a:cubicBezTo>
                    <a:pt x="1564" y="167"/>
                    <a:pt x="1564" y="170"/>
                    <a:pt x="1560" y="169"/>
                  </a:cubicBezTo>
                  <a:cubicBezTo>
                    <a:pt x="1561" y="172"/>
                    <a:pt x="1566" y="171"/>
                    <a:pt x="1564" y="177"/>
                  </a:cubicBezTo>
                  <a:cubicBezTo>
                    <a:pt x="1557" y="171"/>
                    <a:pt x="1563" y="179"/>
                    <a:pt x="1558" y="180"/>
                  </a:cubicBezTo>
                  <a:cubicBezTo>
                    <a:pt x="1557" y="181"/>
                    <a:pt x="1555" y="182"/>
                    <a:pt x="1554" y="184"/>
                  </a:cubicBezTo>
                  <a:cubicBezTo>
                    <a:pt x="1552" y="184"/>
                    <a:pt x="1551" y="183"/>
                    <a:pt x="1549" y="182"/>
                  </a:cubicBezTo>
                  <a:cubicBezTo>
                    <a:pt x="1548" y="181"/>
                    <a:pt x="1546" y="179"/>
                    <a:pt x="1545" y="178"/>
                  </a:cubicBezTo>
                  <a:cubicBezTo>
                    <a:pt x="1542" y="177"/>
                    <a:pt x="1540" y="178"/>
                    <a:pt x="1538" y="177"/>
                  </a:cubicBezTo>
                  <a:cubicBezTo>
                    <a:pt x="1536" y="176"/>
                    <a:pt x="1535" y="173"/>
                    <a:pt x="1534" y="173"/>
                  </a:cubicBezTo>
                  <a:cubicBezTo>
                    <a:pt x="1532" y="172"/>
                    <a:pt x="1529" y="173"/>
                    <a:pt x="1527" y="173"/>
                  </a:cubicBezTo>
                  <a:cubicBezTo>
                    <a:pt x="1526" y="173"/>
                    <a:pt x="1526" y="171"/>
                    <a:pt x="1525" y="171"/>
                  </a:cubicBezTo>
                  <a:cubicBezTo>
                    <a:pt x="1522" y="171"/>
                    <a:pt x="1520" y="164"/>
                    <a:pt x="1517" y="169"/>
                  </a:cubicBezTo>
                  <a:cubicBezTo>
                    <a:pt x="1515" y="169"/>
                    <a:pt x="1516" y="166"/>
                    <a:pt x="1515" y="163"/>
                  </a:cubicBezTo>
                  <a:cubicBezTo>
                    <a:pt x="1512" y="163"/>
                    <a:pt x="1508" y="163"/>
                    <a:pt x="1504" y="163"/>
                  </a:cubicBezTo>
                  <a:cubicBezTo>
                    <a:pt x="1500" y="164"/>
                    <a:pt x="1504" y="168"/>
                    <a:pt x="1504" y="167"/>
                  </a:cubicBezTo>
                  <a:cubicBezTo>
                    <a:pt x="1504" y="170"/>
                    <a:pt x="1500" y="170"/>
                    <a:pt x="1500" y="175"/>
                  </a:cubicBezTo>
                  <a:cubicBezTo>
                    <a:pt x="1492" y="174"/>
                    <a:pt x="1491" y="180"/>
                    <a:pt x="1482" y="178"/>
                  </a:cubicBezTo>
                  <a:cubicBezTo>
                    <a:pt x="1480" y="180"/>
                    <a:pt x="1480" y="183"/>
                    <a:pt x="1476" y="182"/>
                  </a:cubicBezTo>
                  <a:cubicBezTo>
                    <a:pt x="1477" y="185"/>
                    <a:pt x="1481" y="184"/>
                    <a:pt x="1484" y="184"/>
                  </a:cubicBezTo>
                  <a:cubicBezTo>
                    <a:pt x="1486" y="185"/>
                    <a:pt x="1487" y="187"/>
                    <a:pt x="1489" y="188"/>
                  </a:cubicBezTo>
                  <a:cubicBezTo>
                    <a:pt x="1488" y="194"/>
                    <a:pt x="1488" y="192"/>
                    <a:pt x="1491" y="195"/>
                  </a:cubicBezTo>
                  <a:cubicBezTo>
                    <a:pt x="1493" y="199"/>
                    <a:pt x="1498" y="200"/>
                    <a:pt x="1500" y="203"/>
                  </a:cubicBezTo>
                  <a:cubicBezTo>
                    <a:pt x="1500" y="203"/>
                    <a:pt x="1495" y="208"/>
                    <a:pt x="1495" y="208"/>
                  </a:cubicBezTo>
                  <a:cubicBezTo>
                    <a:pt x="1490" y="209"/>
                    <a:pt x="1490" y="204"/>
                    <a:pt x="1487" y="204"/>
                  </a:cubicBezTo>
                  <a:cubicBezTo>
                    <a:pt x="1488" y="204"/>
                    <a:pt x="1490" y="208"/>
                    <a:pt x="1487" y="208"/>
                  </a:cubicBezTo>
                  <a:cubicBezTo>
                    <a:pt x="1482" y="209"/>
                    <a:pt x="1473" y="208"/>
                    <a:pt x="1467" y="210"/>
                  </a:cubicBezTo>
                  <a:cubicBezTo>
                    <a:pt x="1464" y="211"/>
                    <a:pt x="1457" y="213"/>
                    <a:pt x="1458" y="218"/>
                  </a:cubicBezTo>
                  <a:cubicBezTo>
                    <a:pt x="1449" y="216"/>
                    <a:pt x="1448" y="222"/>
                    <a:pt x="1443" y="223"/>
                  </a:cubicBezTo>
                  <a:cubicBezTo>
                    <a:pt x="1441" y="225"/>
                    <a:pt x="1441" y="226"/>
                    <a:pt x="1439" y="227"/>
                  </a:cubicBezTo>
                  <a:cubicBezTo>
                    <a:pt x="1438" y="228"/>
                    <a:pt x="1435" y="231"/>
                    <a:pt x="1433" y="231"/>
                  </a:cubicBezTo>
                  <a:cubicBezTo>
                    <a:pt x="1432" y="231"/>
                    <a:pt x="1430" y="233"/>
                    <a:pt x="1430" y="234"/>
                  </a:cubicBezTo>
                  <a:cubicBezTo>
                    <a:pt x="1424" y="233"/>
                    <a:pt x="1414" y="237"/>
                    <a:pt x="1411" y="232"/>
                  </a:cubicBezTo>
                  <a:cubicBezTo>
                    <a:pt x="1409" y="234"/>
                    <a:pt x="1404" y="233"/>
                    <a:pt x="1405" y="238"/>
                  </a:cubicBezTo>
                  <a:cubicBezTo>
                    <a:pt x="1395" y="239"/>
                    <a:pt x="1394" y="239"/>
                    <a:pt x="1383" y="238"/>
                  </a:cubicBezTo>
                  <a:cubicBezTo>
                    <a:pt x="1382" y="238"/>
                    <a:pt x="1381" y="240"/>
                    <a:pt x="1379" y="240"/>
                  </a:cubicBezTo>
                  <a:cubicBezTo>
                    <a:pt x="1378" y="241"/>
                    <a:pt x="1374" y="242"/>
                    <a:pt x="1374" y="246"/>
                  </a:cubicBezTo>
                  <a:cubicBezTo>
                    <a:pt x="1373" y="251"/>
                    <a:pt x="1365" y="248"/>
                    <a:pt x="1366" y="257"/>
                  </a:cubicBezTo>
                  <a:cubicBezTo>
                    <a:pt x="1365" y="263"/>
                    <a:pt x="1371" y="262"/>
                    <a:pt x="1374" y="264"/>
                  </a:cubicBezTo>
                  <a:cubicBezTo>
                    <a:pt x="1373" y="269"/>
                    <a:pt x="1372" y="274"/>
                    <a:pt x="1366" y="273"/>
                  </a:cubicBezTo>
                  <a:cubicBezTo>
                    <a:pt x="1367" y="277"/>
                    <a:pt x="1366" y="279"/>
                    <a:pt x="1363" y="279"/>
                  </a:cubicBezTo>
                  <a:cubicBezTo>
                    <a:pt x="1363" y="282"/>
                    <a:pt x="1363" y="284"/>
                    <a:pt x="1363" y="287"/>
                  </a:cubicBezTo>
                  <a:cubicBezTo>
                    <a:pt x="1363" y="289"/>
                    <a:pt x="1366" y="285"/>
                    <a:pt x="1366" y="288"/>
                  </a:cubicBezTo>
                  <a:cubicBezTo>
                    <a:pt x="1368" y="292"/>
                    <a:pt x="1364" y="291"/>
                    <a:pt x="1363" y="292"/>
                  </a:cubicBezTo>
                  <a:cubicBezTo>
                    <a:pt x="1362" y="293"/>
                    <a:pt x="1361" y="297"/>
                    <a:pt x="1361" y="298"/>
                  </a:cubicBezTo>
                  <a:cubicBezTo>
                    <a:pt x="1359" y="299"/>
                    <a:pt x="1353" y="298"/>
                    <a:pt x="1351" y="300"/>
                  </a:cubicBezTo>
                  <a:cubicBezTo>
                    <a:pt x="1350" y="301"/>
                    <a:pt x="1353" y="306"/>
                    <a:pt x="1351" y="307"/>
                  </a:cubicBezTo>
                  <a:cubicBezTo>
                    <a:pt x="1350" y="308"/>
                    <a:pt x="1350" y="303"/>
                    <a:pt x="1350" y="303"/>
                  </a:cubicBezTo>
                  <a:cubicBezTo>
                    <a:pt x="1348" y="303"/>
                    <a:pt x="1344" y="304"/>
                    <a:pt x="1348" y="313"/>
                  </a:cubicBezTo>
                  <a:cubicBezTo>
                    <a:pt x="1344" y="311"/>
                    <a:pt x="1345" y="315"/>
                    <a:pt x="1344" y="316"/>
                  </a:cubicBezTo>
                  <a:cubicBezTo>
                    <a:pt x="1343" y="317"/>
                    <a:pt x="1341" y="316"/>
                    <a:pt x="1340" y="316"/>
                  </a:cubicBezTo>
                  <a:cubicBezTo>
                    <a:pt x="1339" y="317"/>
                    <a:pt x="1340" y="322"/>
                    <a:pt x="1336" y="320"/>
                  </a:cubicBezTo>
                  <a:cubicBezTo>
                    <a:pt x="1337" y="323"/>
                    <a:pt x="1334" y="324"/>
                    <a:pt x="1335" y="328"/>
                  </a:cubicBezTo>
                  <a:cubicBezTo>
                    <a:pt x="1332" y="328"/>
                    <a:pt x="1327" y="327"/>
                    <a:pt x="1327" y="329"/>
                  </a:cubicBezTo>
                  <a:cubicBezTo>
                    <a:pt x="1325" y="329"/>
                    <a:pt x="1328" y="327"/>
                    <a:pt x="1327" y="324"/>
                  </a:cubicBezTo>
                  <a:cubicBezTo>
                    <a:pt x="1327" y="324"/>
                    <a:pt x="1325" y="323"/>
                    <a:pt x="1325" y="322"/>
                  </a:cubicBezTo>
                  <a:cubicBezTo>
                    <a:pt x="1325" y="321"/>
                    <a:pt x="1325" y="319"/>
                    <a:pt x="1325" y="318"/>
                  </a:cubicBezTo>
                  <a:cubicBezTo>
                    <a:pt x="1324" y="317"/>
                    <a:pt x="1323" y="315"/>
                    <a:pt x="1322" y="314"/>
                  </a:cubicBezTo>
                  <a:cubicBezTo>
                    <a:pt x="1321" y="314"/>
                    <a:pt x="1320" y="312"/>
                    <a:pt x="1318" y="313"/>
                  </a:cubicBezTo>
                  <a:cubicBezTo>
                    <a:pt x="1320" y="310"/>
                    <a:pt x="1320" y="305"/>
                    <a:pt x="1320" y="301"/>
                  </a:cubicBezTo>
                  <a:cubicBezTo>
                    <a:pt x="1320" y="298"/>
                    <a:pt x="1318" y="298"/>
                    <a:pt x="1318" y="296"/>
                  </a:cubicBezTo>
                  <a:cubicBezTo>
                    <a:pt x="1317" y="289"/>
                    <a:pt x="1320" y="281"/>
                    <a:pt x="1318" y="275"/>
                  </a:cubicBezTo>
                  <a:cubicBezTo>
                    <a:pt x="1325" y="281"/>
                    <a:pt x="1319" y="272"/>
                    <a:pt x="1322" y="268"/>
                  </a:cubicBezTo>
                  <a:cubicBezTo>
                    <a:pt x="1322" y="267"/>
                    <a:pt x="1324" y="274"/>
                    <a:pt x="1325" y="270"/>
                  </a:cubicBezTo>
                  <a:cubicBezTo>
                    <a:pt x="1325" y="269"/>
                    <a:pt x="1325" y="267"/>
                    <a:pt x="1325" y="266"/>
                  </a:cubicBezTo>
                  <a:cubicBezTo>
                    <a:pt x="1327" y="263"/>
                    <a:pt x="1335" y="258"/>
                    <a:pt x="1336" y="257"/>
                  </a:cubicBezTo>
                  <a:cubicBezTo>
                    <a:pt x="1336" y="257"/>
                    <a:pt x="1340" y="256"/>
                    <a:pt x="1338" y="255"/>
                  </a:cubicBezTo>
                  <a:cubicBezTo>
                    <a:pt x="1336" y="253"/>
                    <a:pt x="1339" y="253"/>
                    <a:pt x="1342" y="253"/>
                  </a:cubicBezTo>
                  <a:cubicBezTo>
                    <a:pt x="1345" y="251"/>
                    <a:pt x="1346" y="248"/>
                    <a:pt x="1346" y="244"/>
                  </a:cubicBezTo>
                  <a:cubicBezTo>
                    <a:pt x="1346" y="243"/>
                    <a:pt x="1352" y="241"/>
                    <a:pt x="1351" y="240"/>
                  </a:cubicBezTo>
                  <a:cubicBezTo>
                    <a:pt x="1351" y="240"/>
                    <a:pt x="1350" y="240"/>
                    <a:pt x="1350" y="240"/>
                  </a:cubicBezTo>
                  <a:cubicBezTo>
                    <a:pt x="1350" y="240"/>
                    <a:pt x="1351" y="236"/>
                    <a:pt x="1351" y="236"/>
                  </a:cubicBezTo>
                  <a:cubicBezTo>
                    <a:pt x="1353" y="236"/>
                    <a:pt x="1356" y="241"/>
                    <a:pt x="1355" y="232"/>
                  </a:cubicBezTo>
                  <a:cubicBezTo>
                    <a:pt x="1358" y="232"/>
                    <a:pt x="1362" y="232"/>
                    <a:pt x="1364" y="231"/>
                  </a:cubicBezTo>
                  <a:cubicBezTo>
                    <a:pt x="1365" y="230"/>
                    <a:pt x="1366" y="227"/>
                    <a:pt x="1366" y="227"/>
                  </a:cubicBezTo>
                  <a:cubicBezTo>
                    <a:pt x="1367" y="226"/>
                    <a:pt x="1369" y="227"/>
                    <a:pt x="1370" y="227"/>
                  </a:cubicBezTo>
                  <a:cubicBezTo>
                    <a:pt x="1371" y="226"/>
                    <a:pt x="1373" y="224"/>
                    <a:pt x="1374" y="223"/>
                  </a:cubicBezTo>
                  <a:cubicBezTo>
                    <a:pt x="1375" y="222"/>
                    <a:pt x="1375" y="223"/>
                    <a:pt x="1376" y="221"/>
                  </a:cubicBezTo>
                  <a:cubicBezTo>
                    <a:pt x="1376" y="219"/>
                    <a:pt x="1378" y="214"/>
                    <a:pt x="1381" y="218"/>
                  </a:cubicBezTo>
                  <a:cubicBezTo>
                    <a:pt x="1381" y="214"/>
                    <a:pt x="1381" y="211"/>
                    <a:pt x="1381" y="208"/>
                  </a:cubicBezTo>
                  <a:cubicBezTo>
                    <a:pt x="1377" y="208"/>
                    <a:pt x="1374" y="209"/>
                    <a:pt x="1372" y="210"/>
                  </a:cubicBezTo>
                  <a:cubicBezTo>
                    <a:pt x="1371" y="211"/>
                    <a:pt x="1369" y="213"/>
                    <a:pt x="1368" y="214"/>
                  </a:cubicBezTo>
                  <a:cubicBezTo>
                    <a:pt x="1367" y="215"/>
                    <a:pt x="1366" y="214"/>
                    <a:pt x="1366" y="216"/>
                  </a:cubicBezTo>
                  <a:cubicBezTo>
                    <a:pt x="1366" y="219"/>
                    <a:pt x="1359" y="218"/>
                    <a:pt x="1359" y="223"/>
                  </a:cubicBezTo>
                  <a:cubicBezTo>
                    <a:pt x="1355" y="223"/>
                    <a:pt x="1353" y="224"/>
                    <a:pt x="1353" y="227"/>
                  </a:cubicBezTo>
                  <a:cubicBezTo>
                    <a:pt x="1351" y="227"/>
                    <a:pt x="1352" y="224"/>
                    <a:pt x="1351" y="223"/>
                  </a:cubicBezTo>
                  <a:cubicBezTo>
                    <a:pt x="1351" y="223"/>
                    <a:pt x="1348" y="224"/>
                    <a:pt x="1348" y="223"/>
                  </a:cubicBezTo>
                  <a:cubicBezTo>
                    <a:pt x="1347" y="222"/>
                    <a:pt x="1348" y="219"/>
                    <a:pt x="1348" y="218"/>
                  </a:cubicBezTo>
                  <a:cubicBezTo>
                    <a:pt x="1340" y="219"/>
                    <a:pt x="1335" y="216"/>
                    <a:pt x="1329" y="218"/>
                  </a:cubicBezTo>
                  <a:cubicBezTo>
                    <a:pt x="1327" y="218"/>
                    <a:pt x="1329" y="220"/>
                    <a:pt x="1327" y="221"/>
                  </a:cubicBezTo>
                  <a:cubicBezTo>
                    <a:pt x="1325" y="223"/>
                    <a:pt x="1322" y="222"/>
                    <a:pt x="1320" y="223"/>
                  </a:cubicBezTo>
                  <a:cubicBezTo>
                    <a:pt x="1316" y="225"/>
                    <a:pt x="1316" y="226"/>
                    <a:pt x="1314" y="229"/>
                  </a:cubicBezTo>
                  <a:cubicBezTo>
                    <a:pt x="1313" y="230"/>
                    <a:pt x="1312" y="233"/>
                    <a:pt x="1308" y="232"/>
                  </a:cubicBezTo>
                  <a:cubicBezTo>
                    <a:pt x="1307" y="238"/>
                    <a:pt x="1311" y="237"/>
                    <a:pt x="1310" y="242"/>
                  </a:cubicBezTo>
                  <a:cubicBezTo>
                    <a:pt x="1308" y="243"/>
                    <a:pt x="1307" y="244"/>
                    <a:pt x="1307" y="247"/>
                  </a:cubicBezTo>
                  <a:cubicBezTo>
                    <a:pt x="1299" y="246"/>
                    <a:pt x="1297" y="250"/>
                    <a:pt x="1290" y="249"/>
                  </a:cubicBezTo>
                  <a:cubicBezTo>
                    <a:pt x="1288" y="247"/>
                    <a:pt x="1289" y="246"/>
                    <a:pt x="1290" y="244"/>
                  </a:cubicBezTo>
                  <a:cubicBezTo>
                    <a:pt x="1287" y="244"/>
                    <a:pt x="1286" y="242"/>
                    <a:pt x="1286" y="240"/>
                  </a:cubicBezTo>
                  <a:cubicBezTo>
                    <a:pt x="1283" y="240"/>
                    <a:pt x="1279" y="241"/>
                    <a:pt x="1279" y="238"/>
                  </a:cubicBezTo>
                  <a:cubicBezTo>
                    <a:pt x="1270" y="243"/>
                    <a:pt x="1259" y="246"/>
                    <a:pt x="1247" y="247"/>
                  </a:cubicBezTo>
                  <a:cubicBezTo>
                    <a:pt x="1246" y="244"/>
                    <a:pt x="1241" y="246"/>
                    <a:pt x="1243" y="240"/>
                  </a:cubicBezTo>
                  <a:cubicBezTo>
                    <a:pt x="1241" y="240"/>
                    <a:pt x="1238" y="240"/>
                    <a:pt x="1236" y="240"/>
                  </a:cubicBezTo>
                  <a:cubicBezTo>
                    <a:pt x="1228" y="242"/>
                    <a:pt x="1222" y="244"/>
                    <a:pt x="1215" y="247"/>
                  </a:cubicBezTo>
                  <a:cubicBezTo>
                    <a:pt x="1210" y="250"/>
                    <a:pt x="1206" y="255"/>
                    <a:pt x="1200" y="257"/>
                  </a:cubicBezTo>
                  <a:cubicBezTo>
                    <a:pt x="1201" y="260"/>
                    <a:pt x="1200" y="263"/>
                    <a:pt x="1197" y="262"/>
                  </a:cubicBezTo>
                  <a:cubicBezTo>
                    <a:pt x="1198" y="268"/>
                    <a:pt x="1194" y="267"/>
                    <a:pt x="1195" y="272"/>
                  </a:cubicBezTo>
                  <a:cubicBezTo>
                    <a:pt x="1191" y="268"/>
                    <a:pt x="1187" y="279"/>
                    <a:pt x="1185" y="277"/>
                  </a:cubicBezTo>
                  <a:cubicBezTo>
                    <a:pt x="1182" y="274"/>
                    <a:pt x="1185" y="279"/>
                    <a:pt x="1180" y="279"/>
                  </a:cubicBezTo>
                  <a:cubicBezTo>
                    <a:pt x="1177" y="279"/>
                    <a:pt x="1176" y="280"/>
                    <a:pt x="1176" y="283"/>
                  </a:cubicBezTo>
                  <a:cubicBezTo>
                    <a:pt x="1167" y="280"/>
                    <a:pt x="1170" y="289"/>
                    <a:pt x="1163" y="288"/>
                  </a:cubicBezTo>
                  <a:cubicBezTo>
                    <a:pt x="1164" y="290"/>
                    <a:pt x="1169" y="298"/>
                    <a:pt x="1171" y="294"/>
                  </a:cubicBezTo>
                  <a:cubicBezTo>
                    <a:pt x="1173" y="295"/>
                    <a:pt x="1172" y="299"/>
                    <a:pt x="1172" y="301"/>
                  </a:cubicBezTo>
                  <a:cubicBezTo>
                    <a:pt x="1175" y="300"/>
                    <a:pt x="1178" y="303"/>
                    <a:pt x="1178" y="303"/>
                  </a:cubicBezTo>
                  <a:cubicBezTo>
                    <a:pt x="1180" y="303"/>
                    <a:pt x="1182" y="301"/>
                    <a:pt x="1185" y="301"/>
                  </a:cubicBezTo>
                  <a:cubicBezTo>
                    <a:pt x="1186" y="302"/>
                    <a:pt x="1188" y="303"/>
                    <a:pt x="1187" y="303"/>
                  </a:cubicBezTo>
                  <a:cubicBezTo>
                    <a:pt x="1190" y="303"/>
                    <a:pt x="1192" y="298"/>
                    <a:pt x="1193" y="301"/>
                  </a:cubicBezTo>
                  <a:cubicBezTo>
                    <a:pt x="1195" y="301"/>
                    <a:pt x="1194" y="299"/>
                    <a:pt x="1195" y="298"/>
                  </a:cubicBezTo>
                  <a:cubicBezTo>
                    <a:pt x="1198" y="299"/>
                    <a:pt x="1198" y="312"/>
                    <a:pt x="1202" y="305"/>
                  </a:cubicBezTo>
                  <a:cubicBezTo>
                    <a:pt x="1207" y="304"/>
                    <a:pt x="1201" y="314"/>
                    <a:pt x="1208" y="311"/>
                  </a:cubicBezTo>
                  <a:cubicBezTo>
                    <a:pt x="1208" y="313"/>
                    <a:pt x="1205" y="312"/>
                    <a:pt x="1204" y="313"/>
                  </a:cubicBezTo>
                  <a:cubicBezTo>
                    <a:pt x="1204" y="313"/>
                    <a:pt x="1207" y="318"/>
                    <a:pt x="1206" y="320"/>
                  </a:cubicBezTo>
                  <a:cubicBezTo>
                    <a:pt x="1206" y="321"/>
                    <a:pt x="1204" y="320"/>
                    <a:pt x="1204" y="322"/>
                  </a:cubicBezTo>
                  <a:cubicBezTo>
                    <a:pt x="1204" y="323"/>
                    <a:pt x="1202" y="324"/>
                    <a:pt x="1202" y="326"/>
                  </a:cubicBezTo>
                  <a:cubicBezTo>
                    <a:pt x="1201" y="332"/>
                    <a:pt x="1205" y="342"/>
                    <a:pt x="1199" y="337"/>
                  </a:cubicBezTo>
                  <a:cubicBezTo>
                    <a:pt x="1200" y="353"/>
                    <a:pt x="1193" y="361"/>
                    <a:pt x="1189" y="372"/>
                  </a:cubicBezTo>
                  <a:cubicBezTo>
                    <a:pt x="1187" y="374"/>
                    <a:pt x="1186" y="373"/>
                    <a:pt x="1184" y="372"/>
                  </a:cubicBezTo>
                  <a:cubicBezTo>
                    <a:pt x="1183" y="374"/>
                    <a:pt x="1184" y="376"/>
                    <a:pt x="1184" y="378"/>
                  </a:cubicBezTo>
                  <a:cubicBezTo>
                    <a:pt x="1183" y="380"/>
                    <a:pt x="1180" y="378"/>
                    <a:pt x="1178" y="380"/>
                  </a:cubicBezTo>
                  <a:cubicBezTo>
                    <a:pt x="1177" y="380"/>
                    <a:pt x="1179" y="383"/>
                    <a:pt x="1178" y="383"/>
                  </a:cubicBezTo>
                  <a:cubicBezTo>
                    <a:pt x="1177" y="384"/>
                    <a:pt x="1175" y="383"/>
                    <a:pt x="1174" y="383"/>
                  </a:cubicBezTo>
                  <a:cubicBezTo>
                    <a:pt x="1173" y="385"/>
                    <a:pt x="1176" y="386"/>
                    <a:pt x="1176" y="385"/>
                  </a:cubicBezTo>
                  <a:cubicBezTo>
                    <a:pt x="1175" y="387"/>
                    <a:pt x="1172" y="387"/>
                    <a:pt x="1171" y="389"/>
                  </a:cubicBezTo>
                  <a:cubicBezTo>
                    <a:pt x="1170" y="390"/>
                    <a:pt x="1170" y="393"/>
                    <a:pt x="1169" y="395"/>
                  </a:cubicBezTo>
                  <a:cubicBezTo>
                    <a:pt x="1167" y="396"/>
                    <a:pt x="1165" y="395"/>
                    <a:pt x="1163" y="396"/>
                  </a:cubicBezTo>
                  <a:cubicBezTo>
                    <a:pt x="1161" y="398"/>
                    <a:pt x="1163" y="400"/>
                    <a:pt x="1161" y="402"/>
                  </a:cubicBezTo>
                  <a:cubicBezTo>
                    <a:pt x="1161" y="403"/>
                    <a:pt x="1158" y="401"/>
                    <a:pt x="1158" y="402"/>
                  </a:cubicBezTo>
                  <a:cubicBezTo>
                    <a:pt x="1157" y="402"/>
                    <a:pt x="1157" y="407"/>
                    <a:pt x="1156" y="406"/>
                  </a:cubicBezTo>
                  <a:cubicBezTo>
                    <a:pt x="1154" y="404"/>
                    <a:pt x="1152" y="404"/>
                    <a:pt x="1152" y="410"/>
                  </a:cubicBezTo>
                  <a:cubicBezTo>
                    <a:pt x="1143" y="411"/>
                    <a:pt x="1143" y="410"/>
                    <a:pt x="1133" y="410"/>
                  </a:cubicBezTo>
                  <a:cubicBezTo>
                    <a:pt x="1133" y="411"/>
                    <a:pt x="1126" y="414"/>
                    <a:pt x="1130" y="415"/>
                  </a:cubicBezTo>
                  <a:cubicBezTo>
                    <a:pt x="1131" y="419"/>
                    <a:pt x="1117" y="416"/>
                    <a:pt x="1124" y="419"/>
                  </a:cubicBezTo>
                  <a:cubicBezTo>
                    <a:pt x="1123" y="421"/>
                    <a:pt x="1120" y="421"/>
                    <a:pt x="1120" y="419"/>
                  </a:cubicBezTo>
                  <a:cubicBezTo>
                    <a:pt x="1115" y="423"/>
                    <a:pt x="1118" y="427"/>
                    <a:pt x="1118" y="434"/>
                  </a:cubicBezTo>
                  <a:cubicBezTo>
                    <a:pt x="1113" y="435"/>
                    <a:pt x="1115" y="435"/>
                    <a:pt x="1109" y="434"/>
                  </a:cubicBezTo>
                  <a:cubicBezTo>
                    <a:pt x="1111" y="436"/>
                    <a:pt x="1111" y="438"/>
                    <a:pt x="1107" y="438"/>
                  </a:cubicBezTo>
                  <a:cubicBezTo>
                    <a:pt x="1107" y="441"/>
                    <a:pt x="1109" y="457"/>
                    <a:pt x="1111" y="452"/>
                  </a:cubicBezTo>
                  <a:cubicBezTo>
                    <a:pt x="1115" y="452"/>
                    <a:pt x="1111" y="467"/>
                    <a:pt x="1117" y="467"/>
                  </a:cubicBezTo>
                  <a:cubicBezTo>
                    <a:pt x="1121" y="468"/>
                    <a:pt x="1115" y="473"/>
                    <a:pt x="1120" y="475"/>
                  </a:cubicBezTo>
                  <a:cubicBezTo>
                    <a:pt x="1119" y="475"/>
                    <a:pt x="1119" y="478"/>
                    <a:pt x="1118" y="479"/>
                  </a:cubicBezTo>
                  <a:cubicBezTo>
                    <a:pt x="1116" y="479"/>
                    <a:pt x="1114" y="477"/>
                    <a:pt x="1115" y="477"/>
                  </a:cubicBezTo>
                  <a:cubicBezTo>
                    <a:pt x="1113" y="478"/>
                    <a:pt x="1114" y="479"/>
                    <a:pt x="1113" y="480"/>
                  </a:cubicBezTo>
                  <a:cubicBezTo>
                    <a:pt x="1112" y="481"/>
                    <a:pt x="1109" y="480"/>
                    <a:pt x="1107" y="480"/>
                  </a:cubicBezTo>
                  <a:cubicBezTo>
                    <a:pt x="1103" y="482"/>
                    <a:pt x="1098" y="486"/>
                    <a:pt x="1094" y="482"/>
                  </a:cubicBezTo>
                  <a:cubicBezTo>
                    <a:pt x="1093" y="478"/>
                    <a:pt x="1096" y="477"/>
                    <a:pt x="1096" y="475"/>
                  </a:cubicBezTo>
                  <a:cubicBezTo>
                    <a:pt x="1097" y="471"/>
                    <a:pt x="1094" y="465"/>
                    <a:pt x="1098" y="464"/>
                  </a:cubicBezTo>
                  <a:cubicBezTo>
                    <a:pt x="1097" y="461"/>
                    <a:pt x="1092" y="462"/>
                    <a:pt x="1094" y="456"/>
                  </a:cubicBezTo>
                  <a:cubicBezTo>
                    <a:pt x="1090" y="454"/>
                    <a:pt x="1087" y="457"/>
                    <a:pt x="1083" y="452"/>
                  </a:cubicBezTo>
                  <a:cubicBezTo>
                    <a:pt x="1082" y="447"/>
                    <a:pt x="1089" y="450"/>
                    <a:pt x="1087" y="443"/>
                  </a:cubicBezTo>
                  <a:cubicBezTo>
                    <a:pt x="1086" y="441"/>
                    <a:pt x="1085" y="442"/>
                    <a:pt x="1085" y="443"/>
                  </a:cubicBezTo>
                  <a:cubicBezTo>
                    <a:pt x="1082" y="443"/>
                    <a:pt x="1082" y="441"/>
                    <a:pt x="1081" y="439"/>
                  </a:cubicBezTo>
                  <a:cubicBezTo>
                    <a:pt x="1080" y="438"/>
                    <a:pt x="1078" y="438"/>
                    <a:pt x="1077" y="436"/>
                  </a:cubicBezTo>
                  <a:cubicBezTo>
                    <a:pt x="1076" y="437"/>
                    <a:pt x="1074" y="438"/>
                    <a:pt x="1072" y="438"/>
                  </a:cubicBezTo>
                  <a:cubicBezTo>
                    <a:pt x="1070" y="438"/>
                    <a:pt x="1071" y="439"/>
                    <a:pt x="1072" y="439"/>
                  </a:cubicBezTo>
                  <a:cubicBezTo>
                    <a:pt x="1072" y="445"/>
                    <a:pt x="1067" y="435"/>
                    <a:pt x="1068" y="443"/>
                  </a:cubicBezTo>
                  <a:cubicBezTo>
                    <a:pt x="1063" y="439"/>
                    <a:pt x="1063" y="447"/>
                    <a:pt x="1057" y="443"/>
                  </a:cubicBezTo>
                  <a:cubicBezTo>
                    <a:pt x="1062" y="439"/>
                    <a:pt x="1057" y="436"/>
                    <a:pt x="1062" y="432"/>
                  </a:cubicBezTo>
                  <a:cubicBezTo>
                    <a:pt x="1066" y="430"/>
                    <a:pt x="1053" y="431"/>
                    <a:pt x="1053" y="434"/>
                  </a:cubicBezTo>
                  <a:cubicBezTo>
                    <a:pt x="1053" y="438"/>
                    <a:pt x="1050" y="432"/>
                    <a:pt x="1051" y="432"/>
                  </a:cubicBezTo>
                  <a:cubicBezTo>
                    <a:pt x="1048" y="433"/>
                    <a:pt x="1049" y="437"/>
                    <a:pt x="1046" y="438"/>
                  </a:cubicBezTo>
                  <a:cubicBezTo>
                    <a:pt x="1045" y="438"/>
                    <a:pt x="1041" y="440"/>
                    <a:pt x="1040" y="441"/>
                  </a:cubicBezTo>
                  <a:cubicBezTo>
                    <a:pt x="1039" y="442"/>
                    <a:pt x="1038" y="443"/>
                    <a:pt x="1038" y="445"/>
                  </a:cubicBezTo>
                  <a:cubicBezTo>
                    <a:pt x="1031" y="444"/>
                    <a:pt x="1033" y="444"/>
                    <a:pt x="1025" y="445"/>
                  </a:cubicBezTo>
                  <a:cubicBezTo>
                    <a:pt x="1027" y="445"/>
                    <a:pt x="1026" y="450"/>
                    <a:pt x="1027" y="451"/>
                  </a:cubicBezTo>
                  <a:cubicBezTo>
                    <a:pt x="1028" y="451"/>
                    <a:pt x="1031" y="450"/>
                    <a:pt x="1033" y="451"/>
                  </a:cubicBezTo>
                  <a:cubicBezTo>
                    <a:pt x="1033" y="451"/>
                    <a:pt x="1032" y="454"/>
                    <a:pt x="1033" y="454"/>
                  </a:cubicBezTo>
                  <a:cubicBezTo>
                    <a:pt x="1033" y="455"/>
                    <a:pt x="1037" y="454"/>
                    <a:pt x="1038" y="454"/>
                  </a:cubicBezTo>
                  <a:cubicBezTo>
                    <a:pt x="1039" y="455"/>
                    <a:pt x="1038" y="458"/>
                    <a:pt x="1038" y="458"/>
                  </a:cubicBezTo>
                  <a:cubicBezTo>
                    <a:pt x="1040" y="459"/>
                    <a:pt x="1043" y="458"/>
                    <a:pt x="1044" y="460"/>
                  </a:cubicBezTo>
                  <a:cubicBezTo>
                    <a:pt x="1046" y="459"/>
                    <a:pt x="1045" y="456"/>
                    <a:pt x="1048" y="456"/>
                  </a:cubicBezTo>
                  <a:cubicBezTo>
                    <a:pt x="1055" y="455"/>
                    <a:pt x="1061" y="457"/>
                    <a:pt x="1061" y="464"/>
                  </a:cubicBezTo>
                  <a:cubicBezTo>
                    <a:pt x="1058" y="466"/>
                    <a:pt x="1054" y="466"/>
                    <a:pt x="1051" y="464"/>
                  </a:cubicBezTo>
                  <a:cubicBezTo>
                    <a:pt x="1050" y="466"/>
                    <a:pt x="1049" y="469"/>
                    <a:pt x="1049" y="473"/>
                  </a:cubicBezTo>
                  <a:cubicBezTo>
                    <a:pt x="1046" y="472"/>
                    <a:pt x="1046" y="475"/>
                    <a:pt x="1048" y="475"/>
                  </a:cubicBezTo>
                  <a:cubicBezTo>
                    <a:pt x="1047" y="477"/>
                    <a:pt x="1043" y="476"/>
                    <a:pt x="1040" y="477"/>
                  </a:cubicBezTo>
                  <a:cubicBezTo>
                    <a:pt x="1043" y="483"/>
                    <a:pt x="1049" y="486"/>
                    <a:pt x="1049" y="495"/>
                  </a:cubicBezTo>
                  <a:cubicBezTo>
                    <a:pt x="1054" y="490"/>
                    <a:pt x="1051" y="494"/>
                    <a:pt x="1055" y="497"/>
                  </a:cubicBezTo>
                  <a:cubicBezTo>
                    <a:pt x="1054" y="504"/>
                    <a:pt x="1057" y="514"/>
                    <a:pt x="1053" y="518"/>
                  </a:cubicBezTo>
                  <a:cubicBezTo>
                    <a:pt x="1056" y="522"/>
                    <a:pt x="1058" y="528"/>
                    <a:pt x="1057" y="536"/>
                  </a:cubicBezTo>
                  <a:cubicBezTo>
                    <a:pt x="1051" y="532"/>
                    <a:pt x="1054" y="545"/>
                    <a:pt x="1051" y="542"/>
                  </a:cubicBezTo>
                  <a:cubicBezTo>
                    <a:pt x="1049" y="539"/>
                    <a:pt x="1051" y="542"/>
                    <a:pt x="1049" y="544"/>
                  </a:cubicBezTo>
                  <a:cubicBezTo>
                    <a:pt x="1048" y="545"/>
                    <a:pt x="1044" y="545"/>
                    <a:pt x="1046" y="551"/>
                  </a:cubicBezTo>
                  <a:cubicBezTo>
                    <a:pt x="1040" y="549"/>
                    <a:pt x="1044" y="557"/>
                    <a:pt x="1038" y="555"/>
                  </a:cubicBezTo>
                  <a:cubicBezTo>
                    <a:pt x="1043" y="559"/>
                    <a:pt x="1030" y="562"/>
                    <a:pt x="1033" y="564"/>
                  </a:cubicBezTo>
                  <a:cubicBezTo>
                    <a:pt x="1036" y="567"/>
                    <a:pt x="1032" y="565"/>
                    <a:pt x="1029" y="568"/>
                  </a:cubicBezTo>
                  <a:cubicBezTo>
                    <a:pt x="1028" y="569"/>
                    <a:pt x="1028" y="572"/>
                    <a:pt x="1027" y="574"/>
                  </a:cubicBezTo>
                  <a:cubicBezTo>
                    <a:pt x="1027" y="574"/>
                    <a:pt x="1024" y="573"/>
                    <a:pt x="1023" y="574"/>
                  </a:cubicBezTo>
                  <a:cubicBezTo>
                    <a:pt x="1023" y="574"/>
                    <a:pt x="1024" y="577"/>
                    <a:pt x="1023" y="577"/>
                  </a:cubicBezTo>
                  <a:cubicBezTo>
                    <a:pt x="1022" y="579"/>
                    <a:pt x="1016" y="576"/>
                    <a:pt x="1018" y="581"/>
                  </a:cubicBezTo>
                  <a:cubicBezTo>
                    <a:pt x="1006" y="582"/>
                    <a:pt x="1008" y="583"/>
                    <a:pt x="995" y="581"/>
                  </a:cubicBezTo>
                  <a:cubicBezTo>
                    <a:pt x="993" y="581"/>
                    <a:pt x="994" y="584"/>
                    <a:pt x="993" y="587"/>
                  </a:cubicBezTo>
                  <a:cubicBezTo>
                    <a:pt x="989" y="583"/>
                    <a:pt x="983" y="591"/>
                    <a:pt x="982" y="590"/>
                  </a:cubicBezTo>
                  <a:cubicBezTo>
                    <a:pt x="979" y="587"/>
                    <a:pt x="982" y="592"/>
                    <a:pt x="975" y="592"/>
                  </a:cubicBezTo>
                  <a:cubicBezTo>
                    <a:pt x="972" y="593"/>
                    <a:pt x="976" y="595"/>
                    <a:pt x="973" y="596"/>
                  </a:cubicBezTo>
                  <a:cubicBezTo>
                    <a:pt x="969" y="600"/>
                    <a:pt x="967" y="593"/>
                    <a:pt x="962" y="592"/>
                  </a:cubicBezTo>
                  <a:cubicBezTo>
                    <a:pt x="956" y="591"/>
                    <a:pt x="955" y="594"/>
                    <a:pt x="951" y="594"/>
                  </a:cubicBezTo>
                  <a:cubicBezTo>
                    <a:pt x="948" y="595"/>
                    <a:pt x="947" y="598"/>
                    <a:pt x="947" y="602"/>
                  </a:cubicBezTo>
                  <a:cubicBezTo>
                    <a:pt x="941" y="600"/>
                    <a:pt x="941" y="604"/>
                    <a:pt x="938" y="605"/>
                  </a:cubicBezTo>
                  <a:cubicBezTo>
                    <a:pt x="936" y="610"/>
                    <a:pt x="941" y="609"/>
                    <a:pt x="941" y="613"/>
                  </a:cubicBezTo>
                  <a:cubicBezTo>
                    <a:pt x="941" y="615"/>
                    <a:pt x="941" y="616"/>
                    <a:pt x="943" y="616"/>
                  </a:cubicBezTo>
                  <a:cubicBezTo>
                    <a:pt x="946" y="617"/>
                    <a:pt x="944" y="619"/>
                    <a:pt x="945" y="620"/>
                  </a:cubicBezTo>
                  <a:cubicBezTo>
                    <a:pt x="946" y="622"/>
                    <a:pt x="949" y="621"/>
                    <a:pt x="951" y="622"/>
                  </a:cubicBezTo>
                  <a:cubicBezTo>
                    <a:pt x="951" y="622"/>
                    <a:pt x="950" y="625"/>
                    <a:pt x="951" y="626"/>
                  </a:cubicBezTo>
                  <a:cubicBezTo>
                    <a:pt x="951" y="626"/>
                    <a:pt x="954" y="625"/>
                    <a:pt x="954" y="626"/>
                  </a:cubicBezTo>
                  <a:cubicBezTo>
                    <a:pt x="956" y="627"/>
                    <a:pt x="956" y="632"/>
                    <a:pt x="958" y="635"/>
                  </a:cubicBezTo>
                  <a:cubicBezTo>
                    <a:pt x="959" y="637"/>
                    <a:pt x="964" y="641"/>
                    <a:pt x="964" y="641"/>
                  </a:cubicBezTo>
                  <a:cubicBezTo>
                    <a:pt x="964" y="643"/>
                    <a:pt x="963" y="646"/>
                    <a:pt x="964" y="648"/>
                  </a:cubicBezTo>
                  <a:cubicBezTo>
                    <a:pt x="964" y="651"/>
                    <a:pt x="966" y="652"/>
                    <a:pt x="965" y="656"/>
                  </a:cubicBezTo>
                  <a:cubicBezTo>
                    <a:pt x="965" y="659"/>
                    <a:pt x="964" y="659"/>
                    <a:pt x="964" y="661"/>
                  </a:cubicBezTo>
                  <a:cubicBezTo>
                    <a:pt x="963" y="665"/>
                    <a:pt x="965" y="668"/>
                    <a:pt x="960" y="665"/>
                  </a:cubicBezTo>
                  <a:cubicBezTo>
                    <a:pt x="963" y="672"/>
                    <a:pt x="955" y="668"/>
                    <a:pt x="956" y="674"/>
                  </a:cubicBezTo>
                  <a:cubicBezTo>
                    <a:pt x="949" y="672"/>
                    <a:pt x="950" y="678"/>
                    <a:pt x="945" y="678"/>
                  </a:cubicBezTo>
                  <a:cubicBezTo>
                    <a:pt x="943" y="677"/>
                    <a:pt x="944" y="681"/>
                    <a:pt x="943" y="682"/>
                  </a:cubicBezTo>
                  <a:cubicBezTo>
                    <a:pt x="943" y="682"/>
                    <a:pt x="938" y="682"/>
                    <a:pt x="939" y="684"/>
                  </a:cubicBezTo>
                  <a:cubicBezTo>
                    <a:pt x="941" y="685"/>
                    <a:pt x="941" y="684"/>
                    <a:pt x="939" y="685"/>
                  </a:cubicBezTo>
                  <a:cubicBezTo>
                    <a:pt x="938" y="687"/>
                    <a:pt x="937" y="689"/>
                    <a:pt x="934" y="689"/>
                  </a:cubicBezTo>
                  <a:cubicBezTo>
                    <a:pt x="936" y="680"/>
                    <a:pt x="930" y="688"/>
                    <a:pt x="930" y="684"/>
                  </a:cubicBezTo>
                  <a:cubicBezTo>
                    <a:pt x="930" y="682"/>
                    <a:pt x="929" y="678"/>
                    <a:pt x="926" y="676"/>
                  </a:cubicBezTo>
                  <a:cubicBezTo>
                    <a:pt x="926" y="675"/>
                    <a:pt x="923" y="677"/>
                    <a:pt x="923" y="676"/>
                  </a:cubicBezTo>
                  <a:cubicBezTo>
                    <a:pt x="922" y="675"/>
                    <a:pt x="923" y="673"/>
                    <a:pt x="923" y="672"/>
                  </a:cubicBezTo>
                  <a:cubicBezTo>
                    <a:pt x="921" y="671"/>
                    <a:pt x="916" y="672"/>
                    <a:pt x="915" y="670"/>
                  </a:cubicBezTo>
                  <a:cubicBezTo>
                    <a:pt x="915" y="670"/>
                    <a:pt x="916" y="667"/>
                    <a:pt x="915" y="667"/>
                  </a:cubicBezTo>
                  <a:cubicBezTo>
                    <a:pt x="914" y="666"/>
                    <a:pt x="911" y="667"/>
                    <a:pt x="910" y="667"/>
                  </a:cubicBezTo>
                  <a:cubicBezTo>
                    <a:pt x="908" y="667"/>
                    <a:pt x="909" y="662"/>
                    <a:pt x="908" y="661"/>
                  </a:cubicBezTo>
                  <a:cubicBezTo>
                    <a:pt x="907" y="661"/>
                    <a:pt x="905" y="662"/>
                    <a:pt x="906" y="663"/>
                  </a:cubicBezTo>
                  <a:cubicBezTo>
                    <a:pt x="902" y="659"/>
                    <a:pt x="904" y="659"/>
                    <a:pt x="900" y="656"/>
                  </a:cubicBezTo>
                  <a:cubicBezTo>
                    <a:pt x="895" y="653"/>
                    <a:pt x="896" y="662"/>
                    <a:pt x="895" y="665"/>
                  </a:cubicBezTo>
                  <a:cubicBezTo>
                    <a:pt x="894" y="666"/>
                    <a:pt x="891" y="666"/>
                    <a:pt x="891" y="667"/>
                  </a:cubicBezTo>
                  <a:cubicBezTo>
                    <a:pt x="890" y="670"/>
                    <a:pt x="892" y="675"/>
                    <a:pt x="889" y="678"/>
                  </a:cubicBezTo>
                  <a:cubicBezTo>
                    <a:pt x="890" y="679"/>
                    <a:pt x="891" y="681"/>
                    <a:pt x="891" y="684"/>
                  </a:cubicBezTo>
                  <a:cubicBezTo>
                    <a:pt x="892" y="686"/>
                    <a:pt x="894" y="688"/>
                    <a:pt x="895" y="685"/>
                  </a:cubicBezTo>
                  <a:cubicBezTo>
                    <a:pt x="899" y="690"/>
                    <a:pt x="897" y="692"/>
                    <a:pt x="897" y="698"/>
                  </a:cubicBezTo>
                  <a:cubicBezTo>
                    <a:pt x="897" y="700"/>
                    <a:pt x="898" y="700"/>
                    <a:pt x="898" y="702"/>
                  </a:cubicBezTo>
                  <a:cubicBezTo>
                    <a:pt x="900" y="703"/>
                    <a:pt x="901" y="705"/>
                    <a:pt x="902" y="706"/>
                  </a:cubicBezTo>
                  <a:cubicBezTo>
                    <a:pt x="905" y="708"/>
                    <a:pt x="908" y="709"/>
                    <a:pt x="911" y="711"/>
                  </a:cubicBezTo>
                  <a:cubicBezTo>
                    <a:pt x="913" y="712"/>
                    <a:pt x="911" y="713"/>
                    <a:pt x="913" y="713"/>
                  </a:cubicBezTo>
                  <a:cubicBezTo>
                    <a:pt x="915" y="713"/>
                    <a:pt x="915" y="716"/>
                    <a:pt x="915" y="717"/>
                  </a:cubicBezTo>
                  <a:cubicBezTo>
                    <a:pt x="916" y="719"/>
                    <a:pt x="918" y="717"/>
                    <a:pt x="919" y="719"/>
                  </a:cubicBezTo>
                  <a:cubicBezTo>
                    <a:pt x="920" y="721"/>
                    <a:pt x="918" y="724"/>
                    <a:pt x="919" y="726"/>
                  </a:cubicBezTo>
                  <a:cubicBezTo>
                    <a:pt x="919" y="727"/>
                    <a:pt x="923" y="730"/>
                    <a:pt x="923" y="730"/>
                  </a:cubicBezTo>
                  <a:cubicBezTo>
                    <a:pt x="923" y="732"/>
                    <a:pt x="918" y="737"/>
                    <a:pt x="925" y="738"/>
                  </a:cubicBezTo>
                  <a:cubicBezTo>
                    <a:pt x="924" y="742"/>
                    <a:pt x="920" y="740"/>
                    <a:pt x="917" y="739"/>
                  </a:cubicBezTo>
                  <a:cubicBezTo>
                    <a:pt x="914" y="739"/>
                    <a:pt x="909" y="739"/>
                    <a:pt x="908" y="738"/>
                  </a:cubicBezTo>
                  <a:cubicBezTo>
                    <a:pt x="908" y="738"/>
                    <a:pt x="910" y="729"/>
                    <a:pt x="906" y="736"/>
                  </a:cubicBezTo>
                  <a:cubicBezTo>
                    <a:pt x="902" y="734"/>
                    <a:pt x="904" y="729"/>
                    <a:pt x="902" y="726"/>
                  </a:cubicBezTo>
                  <a:cubicBezTo>
                    <a:pt x="901" y="724"/>
                    <a:pt x="899" y="724"/>
                    <a:pt x="897" y="721"/>
                  </a:cubicBezTo>
                  <a:cubicBezTo>
                    <a:pt x="896" y="718"/>
                    <a:pt x="896" y="716"/>
                    <a:pt x="898" y="715"/>
                  </a:cubicBezTo>
                  <a:cubicBezTo>
                    <a:pt x="895" y="712"/>
                    <a:pt x="894" y="706"/>
                    <a:pt x="889" y="704"/>
                  </a:cubicBezTo>
                  <a:cubicBezTo>
                    <a:pt x="889" y="701"/>
                    <a:pt x="886" y="699"/>
                    <a:pt x="889" y="698"/>
                  </a:cubicBezTo>
                  <a:cubicBezTo>
                    <a:pt x="888" y="697"/>
                    <a:pt x="886" y="696"/>
                    <a:pt x="883" y="695"/>
                  </a:cubicBezTo>
                  <a:cubicBezTo>
                    <a:pt x="884" y="692"/>
                    <a:pt x="884" y="689"/>
                    <a:pt x="882" y="689"/>
                  </a:cubicBezTo>
                  <a:cubicBezTo>
                    <a:pt x="881" y="685"/>
                    <a:pt x="883" y="684"/>
                    <a:pt x="883" y="682"/>
                  </a:cubicBezTo>
                  <a:cubicBezTo>
                    <a:pt x="884" y="678"/>
                    <a:pt x="882" y="677"/>
                    <a:pt x="880" y="676"/>
                  </a:cubicBezTo>
                  <a:cubicBezTo>
                    <a:pt x="881" y="674"/>
                    <a:pt x="882" y="673"/>
                    <a:pt x="880" y="672"/>
                  </a:cubicBezTo>
                  <a:cubicBezTo>
                    <a:pt x="880" y="670"/>
                    <a:pt x="884" y="671"/>
                    <a:pt x="887" y="670"/>
                  </a:cubicBezTo>
                  <a:cubicBezTo>
                    <a:pt x="887" y="669"/>
                    <a:pt x="885" y="669"/>
                    <a:pt x="885" y="667"/>
                  </a:cubicBezTo>
                  <a:cubicBezTo>
                    <a:pt x="885" y="665"/>
                    <a:pt x="888" y="665"/>
                    <a:pt x="887" y="663"/>
                  </a:cubicBezTo>
                  <a:cubicBezTo>
                    <a:pt x="887" y="660"/>
                    <a:pt x="884" y="657"/>
                    <a:pt x="883" y="654"/>
                  </a:cubicBezTo>
                  <a:cubicBezTo>
                    <a:pt x="883" y="650"/>
                    <a:pt x="884" y="645"/>
                    <a:pt x="883" y="643"/>
                  </a:cubicBezTo>
                  <a:cubicBezTo>
                    <a:pt x="883" y="640"/>
                    <a:pt x="881" y="640"/>
                    <a:pt x="880" y="639"/>
                  </a:cubicBezTo>
                  <a:cubicBezTo>
                    <a:pt x="879" y="637"/>
                    <a:pt x="879" y="635"/>
                    <a:pt x="878" y="633"/>
                  </a:cubicBezTo>
                  <a:cubicBezTo>
                    <a:pt x="876" y="630"/>
                    <a:pt x="875" y="627"/>
                    <a:pt x="872" y="626"/>
                  </a:cubicBezTo>
                  <a:cubicBezTo>
                    <a:pt x="866" y="625"/>
                    <a:pt x="870" y="632"/>
                    <a:pt x="865" y="628"/>
                  </a:cubicBezTo>
                  <a:cubicBezTo>
                    <a:pt x="862" y="628"/>
                    <a:pt x="864" y="632"/>
                    <a:pt x="863" y="633"/>
                  </a:cubicBezTo>
                  <a:cubicBezTo>
                    <a:pt x="863" y="634"/>
                    <a:pt x="860" y="633"/>
                    <a:pt x="859" y="633"/>
                  </a:cubicBezTo>
                  <a:cubicBezTo>
                    <a:pt x="858" y="634"/>
                    <a:pt x="860" y="637"/>
                    <a:pt x="857" y="637"/>
                  </a:cubicBezTo>
                  <a:cubicBezTo>
                    <a:pt x="853" y="637"/>
                    <a:pt x="853" y="636"/>
                    <a:pt x="852" y="631"/>
                  </a:cubicBezTo>
                  <a:cubicBezTo>
                    <a:pt x="851" y="630"/>
                    <a:pt x="850" y="630"/>
                    <a:pt x="850" y="629"/>
                  </a:cubicBezTo>
                  <a:cubicBezTo>
                    <a:pt x="849" y="627"/>
                    <a:pt x="852" y="627"/>
                    <a:pt x="852" y="626"/>
                  </a:cubicBezTo>
                  <a:cubicBezTo>
                    <a:pt x="852" y="624"/>
                    <a:pt x="847" y="616"/>
                    <a:pt x="852" y="613"/>
                  </a:cubicBezTo>
                  <a:cubicBezTo>
                    <a:pt x="850" y="611"/>
                    <a:pt x="847" y="609"/>
                    <a:pt x="848" y="602"/>
                  </a:cubicBezTo>
                  <a:cubicBezTo>
                    <a:pt x="846" y="602"/>
                    <a:pt x="847" y="604"/>
                    <a:pt x="846" y="605"/>
                  </a:cubicBezTo>
                  <a:cubicBezTo>
                    <a:pt x="843" y="604"/>
                    <a:pt x="845" y="597"/>
                    <a:pt x="843" y="594"/>
                  </a:cubicBezTo>
                  <a:cubicBezTo>
                    <a:pt x="841" y="593"/>
                    <a:pt x="840" y="592"/>
                    <a:pt x="839" y="590"/>
                  </a:cubicBezTo>
                  <a:cubicBezTo>
                    <a:pt x="838" y="589"/>
                    <a:pt x="838" y="587"/>
                    <a:pt x="837" y="587"/>
                  </a:cubicBezTo>
                  <a:cubicBezTo>
                    <a:pt x="835" y="585"/>
                    <a:pt x="830" y="585"/>
                    <a:pt x="831" y="581"/>
                  </a:cubicBezTo>
                  <a:cubicBezTo>
                    <a:pt x="825" y="580"/>
                    <a:pt x="823" y="584"/>
                    <a:pt x="820" y="587"/>
                  </a:cubicBezTo>
                  <a:cubicBezTo>
                    <a:pt x="817" y="586"/>
                    <a:pt x="815" y="586"/>
                    <a:pt x="815" y="588"/>
                  </a:cubicBezTo>
                  <a:cubicBezTo>
                    <a:pt x="810" y="588"/>
                    <a:pt x="806" y="588"/>
                    <a:pt x="801" y="588"/>
                  </a:cubicBezTo>
                  <a:cubicBezTo>
                    <a:pt x="801" y="590"/>
                    <a:pt x="799" y="591"/>
                    <a:pt x="798" y="592"/>
                  </a:cubicBezTo>
                  <a:cubicBezTo>
                    <a:pt x="797" y="593"/>
                    <a:pt x="796" y="592"/>
                    <a:pt x="796" y="594"/>
                  </a:cubicBezTo>
                  <a:cubicBezTo>
                    <a:pt x="796" y="596"/>
                    <a:pt x="791" y="597"/>
                    <a:pt x="790" y="598"/>
                  </a:cubicBezTo>
                  <a:cubicBezTo>
                    <a:pt x="786" y="601"/>
                    <a:pt x="783" y="608"/>
                    <a:pt x="775" y="611"/>
                  </a:cubicBezTo>
                  <a:cubicBezTo>
                    <a:pt x="771" y="614"/>
                    <a:pt x="770" y="621"/>
                    <a:pt x="762" y="622"/>
                  </a:cubicBezTo>
                  <a:cubicBezTo>
                    <a:pt x="765" y="625"/>
                    <a:pt x="764" y="626"/>
                    <a:pt x="759" y="626"/>
                  </a:cubicBezTo>
                  <a:cubicBezTo>
                    <a:pt x="758" y="628"/>
                    <a:pt x="759" y="629"/>
                    <a:pt x="760" y="629"/>
                  </a:cubicBezTo>
                  <a:cubicBezTo>
                    <a:pt x="760" y="632"/>
                    <a:pt x="757" y="631"/>
                    <a:pt x="757" y="629"/>
                  </a:cubicBezTo>
                  <a:cubicBezTo>
                    <a:pt x="754" y="630"/>
                    <a:pt x="755" y="635"/>
                    <a:pt x="749" y="633"/>
                  </a:cubicBezTo>
                  <a:cubicBezTo>
                    <a:pt x="747" y="634"/>
                    <a:pt x="747" y="637"/>
                    <a:pt x="744" y="637"/>
                  </a:cubicBezTo>
                  <a:cubicBezTo>
                    <a:pt x="743" y="640"/>
                    <a:pt x="746" y="640"/>
                    <a:pt x="746" y="643"/>
                  </a:cubicBezTo>
                  <a:cubicBezTo>
                    <a:pt x="745" y="646"/>
                    <a:pt x="743" y="651"/>
                    <a:pt x="742" y="657"/>
                  </a:cubicBezTo>
                  <a:cubicBezTo>
                    <a:pt x="741" y="666"/>
                    <a:pt x="742" y="675"/>
                    <a:pt x="740" y="678"/>
                  </a:cubicBezTo>
                  <a:cubicBezTo>
                    <a:pt x="740" y="678"/>
                    <a:pt x="737" y="677"/>
                    <a:pt x="736" y="678"/>
                  </a:cubicBezTo>
                  <a:cubicBezTo>
                    <a:pt x="735" y="679"/>
                    <a:pt x="736" y="684"/>
                    <a:pt x="734" y="685"/>
                  </a:cubicBezTo>
                  <a:cubicBezTo>
                    <a:pt x="733" y="687"/>
                    <a:pt x="729" y="686"/>
                    <a:pt x="727" y="687"/>
                  </a:cubicBezTo>
                  <a:cubicBezTo>
                    <a:pt x="725" y="688"/>
                    <a:pt x="725" y="692"/>
                    <a:pt x="721" y="691"/>
                  </a:cubicBezTo>
                  <a:cubicBezTo>
                    <a:pt x="717" y="686"/>
                    <a:pt x="714" y="680"/>
                    <a:pt x="712" y="672"/>
                  </a:cubicBezTo>
                  <a:cubicBezTo>
                    <a:pt x="711" y="672"/>
                    <a:pt x="710" y="670"/>
                    <a:pt x="708" y="669"/>
                  </a:cubicBezTo>
                  <a:cubicBezTo>
                    <a:pt x="707" y="668"/>
                    <a:pt x="707" y="666"/>
                    <a:pt x="705" y="667"/>
                  </a:cubicBezTo>
                  <a:cubicBezTo>
                    <a:pt x="703" y="661"/>
                    <a:pt x="707" y="661"/>
                    <a:pt x="708" y="657"/>
                  </a:cubicBezTo>
                  <a:cubicBezTo>
                    <a:pt x="708" y="654"/>
                    <a:pt x="705" y="652"/>
                    <a:pt x="703" y="650"/>
                  </a:cubicBezTo>
                  <a:cubicBezTo>
                    <a:pt x="701" y="648"/>
                    <a:pt x="700" y="645"/>
                    <a:pt x="697" y="644"/>
                  </a:cubicBezTo>
                  <a:cubicBezTo>
                    <a:pt x="696" y="641"/>
                    <a:pt x="696" y="637"/>
                    <a:pt x="693" y="633"/>
                  </a:cubicBezTo>
                  <a:cubicBezTo>
                    <a:pt x="691" y="630"/>
                    <a:pt x="691" y="617"/>
                    <a:pt x="690" y="607"/>
                  </a:cubicBezTo>
                  <a:cubicBezTo>
                    <a:pt x="689" y="603"/>
                    <a:pt x="688" y="592"/>
                    <a:pt x="686" y="585"/>
                  </a:cubicBezTo>
                  <a:cubicBezTo>
                    <a:pt x="683" y="585"/>
                    <a:pt x="678" y="593"/>
                    <a:pt x="682" y="594"/>
                  </a:cubicBezTo>
                  <a:cubicBezTo>
                    <a:pt x="682" y="599"/>
                    <a:pt x="675" y="595"/>
                    <a:pt x="673" y="594"/>
                  </a:cubicBezTo>
                  <a:cubicBezTo>
                    <a:pt x="672" y="594"/>
                    <a:pt x="670" y="595"/>
                    <a:pt x="669" y="594"/>
                  </a:cubicBezTo>
                  <a:cubicBezTo>
                    <a:pt x="667" y="593"/>
                    <a:pt x="665" y="586"/>
                    <a:pt x="662" y="588"/>
                  </a:cubicBezTo>
                  <a:cubicBezTo>
                    <a:pt x="661" y="585"/>
                    <a:pt x="663" y="585"/>
                    <a:pt x="665" y="585"/>
                  </a:cubicBezTo>
                  <a:cubicBezTo>
                    <a:pt x="663" y="582"/>
                    <a:pt x="665" y="582"/>
                    <a:pt x="665" y="579"/>
                  </a:cubicBezTo>
                  <a:cubicBezTo>
                    <a:pt x="665" y="576"/>
                    <a:pt x="660" y="578"/>
                    <a:pt x="658" y="577"/>
                  </a:cubicBezTo>
                  <a:cubicBezTo>
                    <a:pt x="656" y="576"/>
                    <a:pt x="653" y="568"/>
                    <a:pt x="652" y="574"/>
                  </a:cubicBezTo>
                  <a:cubicBezTo>
                    <a:pt x="648" y="573"/>
                    <a:pt x="650" y="567"/>
                    <a:pt x="651" y="568"/>
                  </a:cubicBezTo>
                  <a:cubicBezTo>
                    <a:pt x="650" y="566"/>
                    <a:pt x="646" y="566"/>
                    <a:pt x="647" y="562"/>
                  </a:cubicBezTo>
                  <a:cubicBezTo>
                    <a:pt x="645" y="561"/>
                    <a:pt x="640" y="564"/>
                    <a:pt x="639" y="562"/>
                  </a:cubicBezTo>
                  <a:cubicBezTo>
                    <a:pt x="639" y="562"/>
                    <a:pt x="640" y="559"/>
                    <a:pt x="639" y="559"/>
                  </a:cubicBezTo>
                  <a:cubicBezTo>
                    <a:pt x="635" y="558"/>
                    <a:pt x="632" y="560"/>
                    <a:pt x="628" y="560"/>
                  </a:cubicBezTo>
                  <a:cubicBezTo>
                    <a:pt x="627" y="561"/>
                    <a:pt x="625" y="561"/>
                    <a:pt x="624" y="560"/>
                  </a:cubicBezTo>
                  <a:cubicBezTo>
                    <a:pt x="622" y="560"/>
                    <a:pt x="621" y="558"/>
                    <a:pt x="621" y="562"/>
                  </a:cubicBezTo>
                  <a:cubicBezTo>
                    <a:pt x="603" y="564"/>
                    <a:pt x="589" y="561"/>
                    <a:pt x="576" y="559"/>
                  </a:cubicBezTo>
                  <a:cubicBezTo>
                    <a:pt x="577" y="555"/>
                    <a:pt x="572" y="556"/>
                    <a:pt x="572" y="553"/>
                  </a:cubicBezTo>
                  <a:cubicBezTo>
                    <a:pt x="572" y="549"/>
                    <a:pt x="564" y="557"/>
                    <a:pt x="569" y="549"/>
                  </a:cubicBezTo>
                  <a:cubicBezTo>
                    <a:pt x="566" y="550"/>
                    <a:pt x="565" y="549"/>
                    <a:pt x="565" y="547"/>
                  </a:cubicBezTo>
                  <a:cubicBezTo>
                    <a:pt x="560" y="550"/>
                    <a:pt x="546" y="547"/>
                    <a:pt x="541" y="546"/>
                  </a:cubicBezTo>
                  <a:cubicBezTo>
                    <a:pt x="538" y="545"/>
                    <a:pt x="537" y="545"/>
                    <a:pt x="537" y="542"/>
                  </a:cubicBezTo>
                  <a:cubicBezTo>
                    <a:pt x="529" y="544"/>
                    <a:pt x="531" y="536"/>
                    <a:pt x="524" y="536"/>
                  </a:cubicBezTo>
                  <a:cubicBezTo>
                    <a:pt x="523" y="529"/>
                    <a:pt x="519" y="525"/>
                    <a:pt x="516" y="520"/>
                  </a:cubicBezTo>
                  <a:cubicBezTo>
                    <a:pt x="500" y="517"/>
                    <a:pt x="500" y="525"/>
                    <a:pt x="501" y="534"/>
                  </a:cubicBezTo>
                  <a:cubicBezTo>
                    <a:pt x="502" y="537"/>
                    <a:pt x="509" y="541"/>
                    <a:pt x="514" y="547"/>
                  </a:cubicBezTo>
                  <a:cubicBezTo>
                    <a:pt x="516" y="549"/>
                    <a:pt x="519" y="559"/>
                    <a:pt x="524" y="557"/>
                  </a:cubicBezTo>
                  <a:cubicBezTo>
                    <a:pt x="523" y="561"/>
                    <a:pt x="527" y="561"/>
                    <a:pt x="526" y="566"/>
                  </a:cubicBezTo>
                  <a:cubicBezTo>
                    <a:pt x="530" y="566"/>
                    <a:pt x="540" y="564"/>
                    <a:pt x="535" y="570"/>
                  </a:cubicBezTo>
                  <a:cubicBezTo>
                    <a:pt x="539" y="572"/>
                    <a:pt x="537" y="567"/>
                    <a:pt x="539" y="566"/>
                  </a:cubicBezTo>
                  <a:cubicBezTo>
                    <a:pt x="540" y="565"/>
                    <a:pt x="546" y="566"/>
                    <a:pt x="546" y="562"/>
                  </a:cubicBezTo>
                  <a:cubicBezTo>
                    <a:pt x="546" y="561"/>
                    <a:pt x="548" y="561"/>
                    <a:pt x="550" y="560"/>
                  </a:cubicBezTo>
                  <a:cubicBezTo>
                    <a:pt x="552" y="560"/>
                    <a:pt x="550" y="558"/>
                    <a:pt x="552" y="557"/>
                  </a:cubicBezTo>
                  <a:cubicBezTo>
                    <a:pt x="555" y="555"/>
                    <a:pt x="559" y="556"/>
                    <a:pt x="563" y="555"/>
                  </a:cubicBezTo>
                  <a:cubicBezTo>
                    <a:pt x="563" y="556"/>
                    <a:pt x="560" y="558"/>
                    <a:pt x="561" y="559"/>
                  </a:cubicBezTo>
                  <a:cubicBezTo>
                    <a:pt x="561" y="559"/>
                    <a:pt x="565" y="558"/>
                    <a:pt x="565" y="559"/>
                  </a:cubicBezTo>
                  <a:cubicBezTo>
                    <a:pt x="566" y="562"/>
                    <a:pt x="564" y="564"/>
                    <a:pt x="567" y="566"/>
                  </a:cubicBezTo>
                  <a:cubicBezTo>
                    <a:pt x="566" y="570"/>
                    <a:pt x="572" y="568"/>
                    <a:pt x="572" y="572"/>
                  </a:cubicBezTo>
                  <a:cubicBezTo>
                    <a:pt x="572" y="576"/>
                    <a:pt x="576" y="573"/>
                    <a:pt x="580" y="575"/>
                  </a:cubicBezTo>
                  <a:cubicBezTo>
                    <a:pt x="582" y="577"/>
                    <a:pt x="581" y="580"/>
                    <a:pt x="585" y="581"/>
                  </a:cubicBezTo>
                  <a:cubicBezTo>
                    <a:pt x="581" y="585"/>
                    <a:pt x="586" y="590"/>
                    <a:pt x="585" y="596"/>
                  </a:cubicBezTo>
                  <a:cubicBezTo>
                    <a:pt x="583" y="596"/>
                    <a:pt x="582" y="596"/>
                    <a:pt x="580" y="596"/>
                  </a:cubicBezTo>
                  <a:cubicBezTo>
                    <a:pt x="582" y="603"/>
                    <a:pt x="575" y="601"/>
                    <a:pt x="576" y="607"/>
                  </a:cubicBezTo>
                  <a:cubicBezTo>
                    <a:pt x="572" y="606"/>
                    <a:pt x="570" y="607"/>
                    <a:pt x="570" y="611"/>
                  </a:cubicBezTo>
                  <a:cubicBezTo>
                    <a:pt x="568" y="611"/>
                    <a:pt x="565" y="611"/>
                    <a:pt x="563" y="611"/>
                  </a:cubicBezTo>
                  <a:cubicBezTo>
                    <a:pt x="560" y="611"/>
                    <a:pt x="562" y="615"/>
                    <a:pt x="561" y="616"/>
                  </a:cubicBezTo>
                  <a:cubicBezTo>
                    <a:pt x="561" y="617"/>
                    <a:pt x="558" y="616"/>
                    <a:pt x="557" y="616"/>
                  </a:cubicBezTo>
                  <a:cubicBezTo>
                    <a:pt x="556" y="617"/>
                    <a:pt x="558" y="621"/>
                    <a:pt x="557" y="622"/>
                  </a:cubicBezTo>
                  <a:cubicBezTo>
                    <a:pt x="554" y="621"/>
                    <a:pt x="552" y="622"/>
                    <a:pt x="552" y="626"/>
                  </a:cubicBezTo>
                  <a:cubicBezTo>
                    <a:pt x="548" y="625"/>
                    <a:pt x="546" y="626"/>
                    <a:pt x="544" y="628"/>
                  </a:cubicBezTo>
                  <a:cubicBezTo>
                    <a:pt x="541" y="629"/>
                    <a:pt x="542" y="630"/>
                    <a:pt x="537" y="631"/>
                  </a:cubicBezTo>
                  <a:cubicBezTo>
                    <a:pt x="535" y="632"/>
                    <a:pt x="526" y="635"/>
                    <a:pt x="526" y="641"/>
                  </a:cubicBezTo>
                  <a:cubicBezTo>
                    <a:pt x="523" y="641"/>
                    <a:pt x="520" y="640"/>
                    <a:pt x="518" y="641"/>
                  </a:cubicBezTo>
                  <a:cubicBezTo>
                    <a:pt x="516" y="642"/>
                    <a:pt x="518" y="643"/>
                    <a:pt x="516" y="644"/>
                  </a:cubicBezTo>
                  <a:cubicBezTo>
                    <a:pt x="516" y="645"/>
                    <a:pt x="513" y="644"/>
                    <a:pt x="513" y="644"/>
                  </a:cubicBezTo>
                  <a:cubicBezTo>
                    <a:pt x="513" y="644"/>
                    <a:pt x="507" y="646"/>
                    <a:pt x="507" y="646"/>
                  </a:cubicBezTo>
                  <a:cubicBezTo>
                    <a:pt x="504" y="650"/>
                    <a:pt x="489" y="648"/>
                    <a:pt x="483" y="652"/>
                  </a:cubicBezTo>
                  <a:cubicBezTo>
                    <a:pt x="477" y="653"/>
                    <a:pt x="488" y="655"/>
                    <a:pt x="479" y="656"/>
                  </a:cubicBezTo>
                  <a:cubicBezTo>
                    <a:pt x="478" y="656"/>
                    <a:pt x="476" y="655"/>
                    <a:pt x="475" y="656"/>
                  </a:cubicBezTo>
                  <a:cubicBezTo>
                    <a:pt x="473" y="656"/>
                    <a:pt x="474" y="660"/>
                    <a:pt x="470" y="659"/>
                  </a:cubicBezTo>
                  <a:cubicBezTo>
                    <a:pt x="472" y="655"/>
                    <a:pt x="467" y="657"/>
                    <a:pt x="466" y="656"/>
                  </a:cubicBezTo>
                  <a:cubicBezTo>
                    <a:pt x="465" y="653"/>
                    <a:pt x="467" y="648"/>
                    <a:pt x="462" y="648"/>
                  </a:cubicBezTo>
                  <a:cubicBezTo>
                    <a:pt x="462" y="645"/>
                    <a:pt x="464" y="645"/>
                    <a:pt x="464" y="643"/>
                  </a:cubicBezTo>
                  <a:cubicBezTo>
                    <a:pt x="463" y="641"/>
                    <a:pt x="459" y="640"/>
                    <a:pt x="462" y="639"/>
                  </a:cubicBezTo>
                  <a:cubicBezTo>
                    <a:pt x="461" y="637"/>
                    <a:pt x="460" y="635"/>
                    <a:pt x="457" y="635"/>
                  </a:cubicBezTo>
                  <a:cubicBezTo>
                    <a:pt x="459" y="630"/>
                    <a:pt x="453" y="624"/>
                    <a:pt x="457" y="624"/>
                  </a:cubicBezTo>
                  <a:cubicBezTo>
                    <a:pt x="457" y="622"/>
                    <a:pt x="454" y="623"/>
                    <a:pt x="453" y="622"/>
                  </a:cubicBezTo>
                  <a:cubicBezTo>
                    <a:pt x="451" y="620"/>
                    <a:pt x="452" y="615"/>
                    <a:pt x="453" y="616"/>
                  </a:cubicBezTo>
                  <a:cubicBezTo>
                    <a:pt x="452" y="615"/>
                    <a:pt x="450" y="613"/>
                    <a:pt x="449" y="613"/>
                  </a:cubicBezTo>
                  <a:cubicBezTo>
                    <a:pt x="448" y="612"/>
                    <a:pt x="449" y="611"/>
                    <a:pt x="447" y="611"/>
                  </a:cubicBezTo>
                  <a:cubicBezTo>
                    <a:pt x="446" y="611"/>
                    <a:pt x="444" y="604"/>
                    <a:pt x="444" y="605"/>
                  </a:cubicBezTo>
                  <a:cubicBezTo>
                    <a:pt x="444" y="605"/>
                    <a:pt x="444" y="607"/>
                    <a:pt x="444" y="607"/>
                  </a:cubicBezTo>
                  <a:cubicBezTo>
                    <a:pt x="440" y="604"/>
                    <a:pt x="440" y="598"/>
                    <a:pt x="434" y="598"/>
                  </a:cubicBezTo>
                  <a:cubicBezTo>
                    <a:pt x="439" y="590"/>
                    <a:pt x="430" y="588"/>
                    <a:pt x="431" y="579"/>
                  </a:cubicBezTo>
                  <a:cubicBezTo>
                    <a:pt x="430" y="577"/>
                    <a:pt x="427" y="578"/>
                    <a:pt x="427" y="575"/>
                  </a:cubicBezTo>
                  <a:cubicBezTo>
                    <a:pt x="427" y="572"/>
                    <a:pt x="421" y="574"/>
                    <a:pt x="419" y="572"/>
                  </a:cubicBezTo>
                  <a:cubicBezTo>
                    <a:pt x="421" y="569"/>
                    <a:pt x="421" y="568"/>
                    <a:pt x="418" y="568"/>
                  </a:cubicBezTo>
                  <a:cubicBezTo>
                    <a:pt x="420" y="565"/>
                    <a:pt x="419" y="564"/>
                    <a:pt x="418" y="559"/>
                  </a:cubicBezTo>
                  <a:cubicBezTo>
                    <a:pt x="417" y="558"/>
                    <a:pt x="418" y="555"/>
                    <a:pt x="418" y="555"/>
                  </a:cubicBezTo>
                  <a:cubicBezTo>
                    <a:pt x="417" y="555"/>
                    <a:pt x="416" y="555"/>
                    <a:pt x="416" y="555"/>
                  </a:cubicBezTo>
                  <a:cubicBezTo>
                    <a:pt x="415" y="550"/>
                    <a:pt x="419" y="552"/>
                    <a:pt x="416" y="547"/>
                  </a:cubicBezTo>
                  <a:cubicBezTo>
                    <a:pt x="414" y="545"/>
                    <a:pt x="412" y="557"/>
                    <a:pt x="412" y="547"/>
                  </a:cubicBezTo>
                  <a:cubicBezTo>
                    <a:pt x="412" y="540"/>
                    <a:pt x="406" y="536"/>
                    <a:pt x="399" y="529"/>
                  </a:cubicBezTo>
                  <a:cubicBezTo>
                    <a:pt x="394" y="533"/>
                    <a:pt x="398" y="534"/>
                    <a:pt x="395" y="540"/>
                  </a:cubicBezTo>
                  <a:cubicBezTo>
                    <a:pt x="391" y="541"/>
                    <a:pt x="392" y="536"/>
                    <a:pt x="390" y="536"/>
                  </a:cubicBezTo>
                  <a:cubicBezTo>
                    <a:pt x="387" y="537"/>
                    <a:pt x="386" y="535"/>
                    <a:pt x="384" y="534"/>
                  </a:cubicBezTo>
                  <a:cubicBezTo>
                    <a:pt x="388" y="537"/>
                    <a:pt x="385" y="546"/>
                    <a:pt x="391" y="546"/>
                  </a:cubicBezTo>
                  <a:cubicBezTo>
                    <a:pt x="389" y="550"/>
                    <a:pt x="392" y="555"/>
                    <a:pt x="395" y="562"/>
                  </a:cubicBezTo>
                  <a:cubicBezTo>
                    <a:pt x="395" y="563"/>
                    <a:pt x="395" y="566"/>
                    <a:pt x="395" y="566"/>
                  </a:cubicBezTo>
                  <a:cubicBezTo>
                    <a:pt x="398" y="568"/>
                    <a:pt x="399" y="577"/>
                    <a:pt x="401" y="581"/>
                  </a:cubicBezTo>
                  <a:cubicBezTo>
                    <a:pt x="403" y="581"/>
                    <a:pt x="406" y="581"/>
                    <a:pt x="408" y="581"/>
                  </a:cubicBezTo>
                  <a:cubicBezTo>
                    <a:pt x="407" y="583"/>
                    <a:pt x="406" y="584"/>
                    <a:pt x="406" y="587"/>
                  </a:cubicBezTo>
                  <a:cubicBezTo>
                    <a:pt x="409" y="587"/>
                    <a:pt x="410" y="586"/>
                    <a:pt x="410" y="585"/>
                  </a:cubicBezTo>
                  <a:cubicBezTo>
                    <a:pt x="414" y="587"/>
                    <a:pt x="412" y="590"/>
                    <a:pt x="414" y="594"/>
                  </a:cubicBezTo>
                  <a:cubicBezTo>
                    <a:pt x="414" y="595"/>
                    <a:pt x="417" y="595"/>
                    <a:pt x="418" y="596"/>
                  </a:cubicBezTo>
                  <a:cubicBezTo>
                    <a:pt x="418" y="597"/>
                    <a:pt x="417" y="599"/>
                    <a:pt x="418" y="600"/>
                  </a:cubicBezTo>
                  <a:cubicBezTo>
                    <a:pt x="418" y="600"/>
                    <a:pt x="419" y="599"/>
                    <a:pt x="419" y="600"/>
                  </a:cubicBezTo>
                  <a:cubicBezTo>
                    <a:pt x="420" y="602"/>
                    <a:pt x="418" y="603"/>
                    <a:pt x="418" y="603"/>
                  </a:cubicBezTo>
                  <a:cubicBezTo>
                    <a:pt x="418" y="606"/>
                    <a:pt x="420" y="606"/>
                    <a:pt x="421" y="607"/>
                  </a:cubicBezTo>
                  <a:cubicBezTo>
                    <a:pt x="422" y="608"/>
                    <a:pt x="421" y="610"/>
                    <a:pt x="421" y="611"/>
                  </a:cubicBezTo>
                  <a:cubicBezTo>
                    <a:pt x="421" y="611"/>
                    <a:pt x="423" y="611"/>
                    <a:pt x="423" y="611"/>
                  </a:cubicBezTo>
                  <a:cubicBezTo>
                    <a:pt x="424" y="613"/>
                    <a:pt x="421" y="620"/>
                    <a:pt x="427" y="618"/>
                  </a:cubicBezTo>
                  <a:cubicBezTo>
                    <a:pt x="427" y="622"/>
                    <a:pt x="427" y="626"/>
                    <a:pt x="429" y="629"/>
                  </a:cubicBezTo>
                  <a:cubicBezTo>
                    <a:pt x="429" y="631"/>
                    <a:pt x="432" y="632"/>
                    <a:pt x="432" y="633"/>
                  </a:cubicBezTo>
                  <a:cubicBezTo>
                    <a:pt x="433" y="635"/>
                    <a:pt x="433" y="637"/>
                    <a:pt x="434" y="639"/>
                  </a:cubicBezTo>
                  <a:cubicBezTo>
                    <a:pt x="435" y="640"/>
                    <a:pt x="437" y="640"/>
                    <a:pt x="438" y="641"/>
                  </a:cubicBezTo>
                  <a:cubicBezTo>
                    <a:pt x="440" y="643"/>
                    <a:pt x="436" y="646"/>
                    <a:pt x="440" y="646"/>
                  </a:cubicBezTo>
                  <a:cubicBezTo>
                    <a:pt x="442" y="646"/>
                    <a:pt x="441" y="651"/>
                    <a:pt x="442" y="654"/>
                  </a:cubicBezTo>
                  <a:cubicBezTo>
                    <a:pt x="449" y="650"/>
                    <a:pt x="447" y="657"/>
                    <a:pt x="457" y="656"/>
                  </a:cubicBezTo>
                  <a:cubicBezTo>
                    <a:pt x="457" y="661"/>
                    <a:pt x="460" y="663"/>
                    <a:pt x="460" y="669"/>
                  </a:cubicBezTo>
                  <a:cubicBezTo>
                    <a:pt x="467" y="679"/>
                    <a:pt x="489" y="676"/>
                    <a:pt x="503" y="674"/>
                  </a:cubicBezTo>
                  <a:cubicBezTo>
                    <a:pt x="505" y="675"/>
                    <a:pt x="504" y="671"/>
                    <a:pt x="505" y="670"/>
                  </a:cubicBezTo>
                  <a:cubicBezTo>
                    <a:pt x="509" y="669"/>
                    <a:pt x="518" y="674"/>
                    <a:pt x="516" y="667"/>
                  </a:cubicBezTo>
                  <a:cubicBezTo>
                    <a:pt x="520" y="669"/>
                    <a:pt x="520" y="672"/>
                    <a:pt x="518" y="676"/>
                  </a:cubicBezTo>
                  <a:cubicBezTo>
                    <a:pt x="518" y="677"/>
                    <a:pt x="516" y="678"/>
                    <a:pt x="516" y="678"/>
                  </a:cubicBezTo>
                  <a:cubicBezTo>
                    <a:pt x="516" y="681"/>
                    <a:pt x="517" y="686"/>
                    <a:pt x="516" y="689"/>
                  </a:cubicBezTo>
                  <a:cubicBezTo>
                    <a:pt x="516" y="690"/>
                    <a:pt x="513" y="689"/>
                    <a:pt x="513" y="689"/>
                  </a:cubicBezTo>
                  <a:cubicBezTo>
                    <a:pt x="512" y="690"/>
                    <a:pt x="512" y="698"/>
                    <a:pt x="511" y="700"/>
                  </a:cubicBezTo>
                  <a:cubicBezTo>
                    <a:pt x="510" y="702"/>
                    <a:pt x="505" y="703"/>
                    <a:pt x="507" y="710"/>
                  </a:cubicBezTo>
                  <a:cubicBezTo>
                    <a:pt x="501" y="710"/>
                    <a:pt x="505" y="720"/>
                    <a:pt x="498" y="719"/>
                  </a:cubicBezTo>
                  <a:cubicBezTo>
                    <a:pt x="499" y="725"/>
                    <a:pt x="496" y="726"/>
                    <a:pt x="496" y="730"/>
                  </a:cubicBezTo>
                  <a:cubicBezTo>
                    <a:pt x="489" y="728"/>
                    <a:pt x="493" y="737"/>
                    <a:pt x="486" y="736"/>
                  </a:cubicBezTo>
                  <a:cubicBezTo>
                    <a:pt x="486" y="738"/>
                    <a:pt x="486" y="739"/>
                    <a:pt x="486" y="741"/>
                  </a:cubicBezTo>
                  <a:cubicBezTo>
                    <a:pt x="485" y="741"/>
                    <a:pt x="484" y="739"/>
                    <a:pt x="483" y="739"/>
                  </a:cubicBezTo>
                  <a:cubicBezTo>
                    <a:pt x="479" y="741"/>
                    <a:pt x="481" y="743"/>
                    <a:pt x="475" y="745"/>
                  </a:cubicBezTo>
                  <a:cubicBezTo>
                    <a:pt x="475" y="745"/>
                    <a:pt x="470" y="747"/>
                    <a:pt x="470" y="747"/>
                  </a:cubicBezTo>
                  <a:cubicBezTo>
                    <a:pt x="470" y="747"/>
                    <a:pt x="470" y="749"/>
                    <a:pt x="470" y="749"/>
                  </a:cubicBezTo>
                  <a:cubicBezTo>
                    <a:pt x="468" y="750"/>
                    <a:pt x="464" y="751"/>
                    <a:pt x="462" y="753"/>
                  </a:cubicBezTo>
                  <a:cubicBezTo>
                    <a:pt x="458" y="756"/>
                    <a:pt x="456" y="762"/>
                    <a:pt x="449" y="762"/>
                  </a:cubicBezTo>
                  <a:cubicBezTo>
                    <a:pt x="451" y="767"/>
                    <a:pt x="447" y="767"/>
                    <a:pt x="447" y="771"/>
                  </a:cubicBezTo>
                  <a:cubicBezTo>
                    <a:pt x="445" y="773"/>
                    <a:pt x="444" y="772"/>
                    <a:pt x="442" y="771"/>
                  </a:cubicBezTo>
                  <a:cubicBezTo>
                    <a:pt x="443" y="773"/>
                    <a:pt x="439" y="776"/>
                    <a:pt x="440" y="777"/>
                  </a:cubicBezTo>
                  <a:cubicBezTo>
                    <a:pt x="444" y="780"/>
                    <a:pt x="438" y="777"/>
                    <a:pt x="438" y="782"/>
                  </a:cubicBezTo>
                  <a:cubicBezTo>
                    <a:pt x="438" y="785"/>
                    <a:pt x="435" y="783"/>
                    <a:pt x="434" y="784"/>
                  </a:cubicBezTo>
                  <a:cubicBezTo>
                    <a:pt x="434" y="785"/>
                    <a:pt x="435" y="787"/>
                    <a:pt x="434" y="788"/>
                  </a:cubicBezTo>
                  <a:cubicBezTo>
                    <a:pt x="434" y="790"/>
                    <a:pt x="430" y="804"/>
                    <a:pt x="431" y="808"/>
                  </a:cubicBezTo>
                  <a:cubicBezTo>
                    <a:pt x="431" y="812"/>
                    <a:pt x="432" y="813"/>
                    <a:pt x="434" y="816"/>
                  </a:cubicBezTo>
                  <a:cubicBezTo>
                    <a:pt x="435" y="821"/>
                    <a:pt x="434" y="823"/>
                    <a:pt x="434" y="827"/>
                  </a:cubicBezTo>
                  <a:cubicBezTo>
                    <a:pt x="434" y="828"/>
                    <a:pt x="436" y="834"/>
                    <a:pt x="438" y="835"/>
                  </a:cubicBezTo>
                  <a:cubicBezTo>
                    <a:pt x="443" y="835"/>
                    <a:pt x="432" y="843"/>
                    <a:pt x="442" y="844"/>
                  </a:cubicBezTo>
                  <a:cubicBezTo>
                    <a:pt x="441" y="853"/>
                    <a:pt x="443" y="860"/>
                    <a:pt x="442" y="868"/>
                  </a:cubicBezTo>
                  <a:cubicBezTo>
                    <a:pt x="441" y="873"/>
                    <a:pt x="436" y="878"/>
                    <a:pt x="436" y="883"/>
                  </a:cubicBezTo>
                  <a:cubicBezTo>
                    <a:pt x="432" y="883"/>
                    <a:pt x="425" y="888"/>
                    <a:pt x="423" y="890"/>
                  </a:cubicBezTo>
                  <a:cubicBezTo>
                    <a:pt x="422" y="892"/>
                    <a:pt x="421" y="892"/>
                    <a:pt x="423" y="892"/>
                  </a:cubicBezTo>
                  <a:cubicBezTo>
                    <a:pt x="423" y="895"/>
                    <a:pt x="419" y="893"/>
                    <a:pt x="418" y="894"/>
                  </a:cubicBezTo>
                  <a:cubicBezTo>
                    <a:pt x="416" y="895"/>
                    <a:pt x="417" y="897"/>
                    <a:pt x="416" y="898"/>
                  </a:cubicBezTo>
                  <a:cubicBezTo>
                    <a:pt x="415" y="898"/>
                    <a:pt x="412" y="894"/>
                    <a:pt x="412" y="898"/>
                  </a:cubicBezTo>
                  <a:cubicBezTo>
                    <a:pt x="412" y="900"/>
                    <a:pt x="410" y="899"/>
                    <a:pt x="408" y="900"/>
                  </a:cubicBezTo>
                  <a:cubicBezTo>
                    <a:pt x="406" y="901"/>
                    <a:pt x="406" y="906"/>
                    <a:pt x="401" y="905"/>
                  </a:cubicBezTo>
                  <a:cubicBezTo>
                    <a:pt x="398" y="916"/>
                    <a:pt x="401" y="931"/>
                    <a:pt x="403" y="946"/>
                  </a:cubicBezTo>
                  <a:cubicBezTo>
                    <a:pt x="401" y="948"/>
                    <a:pt x="399" y="949"/>
                    <a:pt x="399" y="946"/>
                  </a:cubicBezTo>
                  <a:cubicBezTo>
                    <a:pt x="397" y="946"/>
                    <a:pt x="398" y="949"/>
                    <a:pt x="397" y="950"/>
                  </a:cubicBezTo>
                  <a:cubicBezTo>
                    <a:pt x="395" y="952"/>
                    <a:pt x="392" y="949"/>
                    <a:pt x="391" y="952"/>
                  </a:cubicBezTo>
                  <a:cubicBezTo>
                    <a:pt x="391" y="955"/>
                    <a:pt x="384" y="954"/>
                    <a:pt x="382" y="958"/>
                  </a:cubicBezTo>
                  <a:cubicBezTo>
                    <a:pt x="382" y="961"/>
                    <a:pt x="382" y="965"/>
                    <a:pt x="382" y="969"/>
                  </a:cubicBezTo>
                  <a:cubicBezTo>
                    <a:pt x="378" y="969"/>
                    <a:pt x="380" y="975"/>
                    <a:pt x="378" y="978"/>
                  </a:cubicBezTo>
                  <a:cubicBezTo>
                    <a:pt x="378" y="979"/>
                    <a:pt x="375" y="979"/>
                    <a:pt x="375" y="980"/>
                  </a:cubicBezTo>
                  <a:cubicBezTo>
                    <a:pt x="373" y="983"/>
                    <a:pt x="374" y="987"/>
                    <a:pt x="371" y="989"/>
                  </a:cubicBezTo>
                  <a:cubicBezTo>
                    <a:pt x="370" y="990"/>
                    <a:pt x="371" y="992"/>
                    <a:pt x="371" y="993"/>
                  </a:cubicBezTo>
                  <a:cubicBezTo>
                    <a:pt x="371" y="993"/>
                    <a:pt x="368" y="992"/>
                    <a:pt x="367" y="993"/>
                  </a:cubicBezTo>
                  <a:cubicBezTo>
                    <a:pt x="367" y="994"/>
                    <a:pt x="368" y="997"/>
                    <a:pt x="367" y="999"/>
                  </a:cubicBezTo>
                  <a:cubicBezTo>
                    <a:pt x="367" y="999"/>
                    <a:pt x="364" y="998"/>
                    <a:pt x="363" y="999"/>
                  </a:cubicBezTo>
                  <a:cubicBezTo>
                    <a:pt x="363" y="999"/>
                    <a:pt x="364" y="1002"/>
                    <a:pt x="363" y="1002"/>
                  </a:cubicBezTo>
                  <a:cubicBezTo>
                    <a:pt x="363" y="1003"/>
                    <a:pt x="360" y="1002"/>
                    <a:pt x="360" y="1002"/>
                  </a:cubicBezTo>
                  <a:cubicBezTo>
                    <a:pt x="359" y="1003"/>
                    <a:pt x="356" y="1006"/>
                    <a:pt x="356" y="1008"/>
                  </a:cubicBezTo>
                  <a:cubicBezTo>
                    <a:pt x="356" y="1010"/>
                    <a:pt x="354" y="1009"/>
                    <a:pt x="352" y="1010"/>
                  </a:cubicBezTo>
                  <a:cubicBezTo>
                    <a:pt x="352" y="1010"/>
                    <a:pt x="353" y="1013"/>
                    <a:pt x="352" y="1013"/>
                  </a:cubicBezTo>
                  <a:cubicBezTo>
                    <a:pt x="352" y="1014"/>
                    <a:pt x="349" y="1013"/>
                    <a:pt x="349" y="1013"/>
                  </a:cubicBezTo>
                  <a:cubicBezTo>
                    <a:pt x="347" y="1015"/>
                    <a:pt x="346" y="1016"/>
                    <a:pt x="345" y="1017"/>
                  </a:cubicBezTo>
                  <a:cubicBezTo>
                    <a:pt x="344" y="1018"/>
                    <a:pt x="342" y="1021"/>
                    <a:pt x="341" y="1021"/>
                  </a:cubicBezTo>
                  <a:cubicBezTo>
                    <a:pt x="340" y="1021"/>
                    <a:pt x="335" y="1023"/>
                    <a:pt x="335" y="1023"/>
                  </a:cubicBezTo>
                  <a:cubicBezTo>
                    <a:pt x="334" y="1022"/>
                    <a:pt x="334" y="1021"/>
                    <a:pt x="332" y="1023"/>
                  </a:cubicBezTo>
                  <a:cubicBezTo>
                    <a:pt x="329" y="1024"/>
                    <a:pt x="328" y="1024"/>
                    <a:pt x="324" y="1025"/>
                  </a:cubicBezTo>
                  <a:cubicBezTo>
                    <a:pt x="323" y="1025"/>
                    <a:pt x="311" y="1030"/>
                    <a:pt x="308" y="1025"/>
                  </a:cubicBezTo>
                  <a:cubicBezTo>
                    <a:pt x="305" y="1025"/>
                    <a:pt x="307" y="1027"/>
                    <a:pt x="308" y="1027"/>
                  </a:cubicBezTo>
                  <a:cubicBezTo>
                    <a:pt x="305" y="1031"/>
                    <a:pt x="301" y="1027"/>
                    <a:pt x="295" y="1028"/>
                  </a:cubicBezTo>
                  <a:cubicBezTo>
                    <a:pt x="292" y="1029"/>
                    <a:pt x="293" y="1030"/>
                    <a:pt x="295" y="1030"/>
                  </a:cubicBezTo>
                  <a:cubicBezTo>
                    <a:pt x="293" y="1033"/>
                    <a:pt x="283" y="1028"/>
                    <a:pt x="278" y="1028"/>
                  </a:cubicBezTo>
                  <a:cubicBezTo>
                    <a:pt x="278" y="1019"/>
                    <a:pt x="269" y="1014"/>
                    <a:pt x="274" y="1006"/>
                  </a:cubicBezTo>
                  <a:cubicBezTo>
                    <a:pt x="270" y="1003"/>
                    <a:pt x="265" y="1000"/>
                    <a:pt x="267" y="991"/>
                  </a:cubicBezTo>
                  <a:cubicBezTo>
                    <a:pt x="261" y="997"/>
                    <a:pt x="265" y="994"/>
                    <a:pt x="263" y="985"/>
                  </a:cubicBezTo>
                  <a:cubicBezTo>
                    <a:pt x="260" y="977"/>
                    <a:pt x="249" y="970"/>
                    <a:pt x="252" y="959"/>
                  </a:cubicBezTo>
                  <a:cubicBezTo>
                    <a:pt x="250" y="958"/>
                    <a:pt x="250" y="963"/>
                    <a:pt x="250" y="963"/>
                  </a:cubicBezTo>
                  <a:cubicBezTo>
                    <a:pt x="246" y="962"/>
                    <a:pt x="250" y="950"/>
                    <a:pt x="246" y="956"/>
                  </a:cubicBezTo>
                  <a:cubicBezTo>
                    <a:pt x="243" y="953"/>
                    <a:pt x="244" y="947"/>
                    <a:pt x="244" y="943"/>
                  </a:cubicBezTo>
                  <a:cubicBezTo>
                    <a:pt x="245" y="937"/>
                    <a:pt x="245" y="933"/>
                    <a:pt x="242" y="926"/>
                  </a:cubicBezTo>
                  <a:cubicBezTo>
                    <a:pt x="243" y="923"/>
                    <a:pt x="238" y="925"/>
                    <a:pt x="237" y="924"/>
                  </a:cubicBezTo>
                  <a:cubicBezTo>
                    <a:pt x="236" y="923"/>
                    <a:pt x="242" y="919"/>
                    <a:pt x="233" y="920"/>
                  </a:cubicBezTo>
                  <a:cubicBezTo>
                    <a:pt x="232" y="919"/>
                    <a:pt x="234" y="915"/>
                    <a:pt x="233" y="915"/>
                  </a:cubicBezTo>
                  <a:cubicBezTo>
                    <a:pt x="233" y="914"/>
                    <a:pt x="229" y="915"/>
                    <a:pt x="229" y="915"/>
                  </a:cubicBezTo>
                  <a:cubicBezTo>
                    <a:pt x="229" y="914"/>
                    <a:pt x="235" y="907"/>
                    <a:pt x="227" y="909"/>
                  </a:cubicBezTo>
                  <a:cubicBezTo>
                    <a:pt x="227" y="906"/>
                    <a:pt x="230" y="905"/>
                    <a:pt x="229" y="902"/>
                  </a:cubicBezTo>
                  <a:cubicBezTo>
                    <a:pt x="226" y="900"/>
                    <a:pt x="230" y="892"/>
                    <a:pt x="224" y="894"/>
                  </a:cubicBezTo>
                  <a:cubicBezTo>
                    <a:pt x="223" y="877"/>
                    <a:pt x="225" y="871"/>
                    <a:pt x="233" y="861"/>
                  </a:cubicBezTo>
                  <a:cubicBezTo>
                    <a:pt x="232" y="858"/>
                    <a:pt x="235" y="851"/>
                    <a:pt x="231" y="851"/>
                  </a:cubicBezTo>
                  <a:cubicBezTo>
                    <a:pt x="231" y="848"/>
                    <a:pt x="235" y="851"/>
                    <a:pt x="237" y="849"/>
                  </a:cubicBezTo>
                  <a:cubicBezTo>
                    <a:pt x="238" y="849"/>
                    <a:pt x="236" y="845"/>
                    <a:pt x="239" y="846"/>
                  </a:cubicBezTo>
                  <a:cubicBezTo>
                    <a:pt x="238" y="843"/>
                    <a:pt x="237" y="826"/>
                    <a:pt x="235" y="831"/>
                  </a:cubicBezTo>
                  <a:cubicBezTo>
                    <a:pt x="231" y="827"/>
                    <a:pt x="233" y="823"/>
                    <a:pt x="233" y="820"/>
                  </a:cubicBezTo>
                  <a:cubicBezTo>
                    <a:pt x="233" y="815"/>
                    <a:pt x="234" y="810"/>
                    <a:pt x="233" y="807"/>
                  </a:cubicBezTo>
                  <a:cubicBezTo>
                    <a:pt x="233" y="804"/>
                    <a:pt x="230" y="806"/>
                    <a:pt x="229" y="805"/>
                  </a:cubicBezTo>
                  <a:cubicBezTo>
                    <a:pt x="229" y="804"/>
                    <a:pt x="231" y="802"/>
                    <a:pt x="231" y="801"/>
                  </a:cubicBezTo>
                  <a:cubicBezTo>
                    <a:pt x="231" y="801"/>
                    <a:pt x="229" y="800"/>
                    <a:pt x="229" y="799"/>
                  </a:cubicBezTo>
                  <a:cubicBezTo>
                    <a:pt x="229" y="795"/>
                    <a:pt x="227" y="796"/>
                    <a:pt x="226" y="794"/>
                  </a:cubicBezTo>
                  <a:cubicBezTo>
                    <a:pt x="225" y="793"/>
                    <a:pt x="226" y="790"/>
                    <a:pt x="226" y="790"/>
                  </a:cubicBezTo>
                  <a:cubicBezTo>
                    <a:pt x="225" y="790"/>
                    <a:pt x="220" y="789"/>
                    <a:pt x="222" y="788"/>
                  </a:cubicBezTo>
                  <a:cubicBezTo>
                    <a:pt x="222" y="788"/>
                    <a:pt x="224" y="788"/>
                    <a:pt x="224" y="788"/>
                  </a:cubicBezTo>
                  <a:cubicBezTo>
                    <a:pt x="221" y="784"/>
                    <a:pt x="219" y="783"/>
                    <a:pt x="214" y="780"/>
                  </a:cubicBezTo>
                  <a:cubicBezTo>
                    <a:pt x="213" y="780"/>
                    <a:pt x="215" y="779"/>
                    <a:pt x="213" y="779"/>
                  </a:cubicBezTo>
                  <a:cubicBezTo>
                    <a:pt x="211" y="779"/>
                    <a:pt x="211" y="773"/>
                    <a:pt x="207" y="775"/>
                  </a:cubicBezTo>
                  <a:cubicBezTo>
                    <a:pt x="203" y="759"/>
                    <a:pt x="207" y="746"/>
                    <a:pt x="207" y="728"/>
                  </a:cubicBezTo>
                  <a:cubicBezTo>
                    <a:pt x="206" y="725"/>
                    <a:pt x="202" y="731"/>
                    <a:pt x="203" y="723"/>
                  </a:cubicBezTo>
                  <a:cubicBezTo>
                    <a:pt x="192" y="724"/>
                    <a:pt x="184" y="722"/>
                    <a:pt x="177" y="719"/>
                  </a:cubicBezTo>
                  <a:cubicBezTo>
                    <a:pt x="179" y="709"/>
                    <a:pt x="172" y="720"/>
                    <a:pt x="173" y="710"/>
                  </a:cubicBezTo>
                  <a:cubicBezTo>
                    <a:pt x="165" y="707"/>
                    <a:pt x="163" y="705"/>
                    <a:pt x="153" y="708"/>
                  </a:cubicBezTo>
                  <a:cubicBezTo>
                    <a:pt x="151" y="708"/>
                    <a:pt x="148" y="709"/>
                    <a:pt x="145" y="710"/>
                  </a:cubicBezTo>
                  <a:cubicBezTo>
                    <a:pt x="144" y="710"/>
                    <a:pt x="140" y="713"/>
                    <a:pt x="134" y="711"/>
                  </a:cubicBezTo>
                  <a:cubicBezTo>
                    <a:pt x="137" y="716"/>
                    <a:pt x="140" y="713"/>
                    <a:pt x="130" y="715"/>
                  </a:cubicBezTo>
                  <a:cubicBezTo>
                    <a:pt x="124" y="717"/>
                    <a:pt x="120" y="718"/>
                    <a:pt x="110" y="719"/>
                  </a:cubicBezTo>
                  <a:cubicBezTo>
                    <a:pt x="107" y="719"/>
                    <a:pt x="107" y="717"/>
                    <a:pt x="104" y="717"/>
                  </a:cubicBezTo>
                  <a:cubicBezTo>
                    <a:pt x="92" y="716"/>
                    <a:pt x="79" y="723"/>
                    <a:pt x="69" y="721"/>
                  </a:cubicBezTo>
                  <a:cubicBezTo>
                    <a:pt x="70" y="714"/>
                    <a:pt x="62" y="716"/>
                    <a:pt x="60" y="715"/>
                  </a:cubicBezTo>
                  <a:cubicBezTo>
                    <a:pt x="59" y="715"/>
                    <a:pt x="60" y="712"/>
                    <a:pt x="60" y="711"/>
                  </a:cubicBezTo>
                  <a:cubicBezTo>
                    <a:pt x="59" y="711"/>
                    <a:pt x="55" y="712"/>
                    <a:pt x="54" y="711"/>
                  </a:cubicBezTo>
                  <a:cubicBezTo>
                    <a:pt x="53" y="711"/>
                    <a:pt x="55" y="708"/>
                    <a:pt x="54" y="708"/>
                  </a:cubicBezTo>
                  <a:cubicBezTo>
                    <a:pt x="53" y="707"/>
                    <a:pt x="50" y="709"/>
                    <a:pt x="50" y="706"/>
                  </a:cubicBezTo>
                  <a:cubicBezTo>
                    <a:pt x="50" y="705"/>
                    <a:pt x="47" y="702"/>
                    <a:pt x="47" y="702"/>
                  </a:cubicBezTo>
                  <a:cubicBezTo>
                    <a:pt x="46" y="701"/>
                    <a:pt x="47" y="700"/>
                    <a:pt x="45" y="700"/>
                  </a:cubicBezTo>
                  <a:cubicBezTo>
                    <a:pt x="43" y="700"/>
                    <a:pt x="43" y="698"/>
                    <a:pt x="43" y="697"/>
                  </a:cubicBezTo>
                  <a:cubicBezTo>
                    <a:pt x="42" y="694"/>
                    <a:pt x="40" y="696"/>
                    <a:pt x="39" y="695"/>
                  </a:cubicBezTo>
                  <a:cubicBezTo>
                    <a:pt x="39" y="694"/>
                    <a:pt x="40" y="692"/>
                    <a:pt x="39" y="691"/>
                  </a:cubicBezTo>
                  <a:cubicBezTo>
                    <a:pt x="38" y="689"/>
                    <a:pt x="35" y="692"/>
                    <a:pt x="35" y="689"/>
                  </a:cubicBezTo>
                  <a:cubicBezTo>
                    <a:pt x="35" y="688"/>
                    <a:pt x="37" y="686"/>
                    <a:pt x="37" y="687"/>
                  </a:cubicBezTo>
                  <a:cubicBezTo>
                    <a:pt x="35" y="681"/>
                    <a:pt x="26" y="682"/>
                    <a:pt x="28" y="676"/>
                  </a:cubicBezTo>
                  <a:cubicBezTo>
                    <a:pt x="19" y="679"/>
                    <a:pt x="23" y="668"/>
                    <a:pt x="15" y="670"/>
                  </a:cubicBezTo>
                  <a:cubicBezTo>
                    <a:pt x="16" y="669"/>
                    <a:pt x="17" y="667"/>
                    <a:pt x="17" y="665"/>
                  </a:cubicBezTo>
                  <a:cubicBezTo>
                    <a:pt x="16" y="662"/>
                    <a:pt x="12" y="663"/>
                    <a:pt x="9" y="663"/>
                  </a:cubicBezTo>
                  <a:cubicBezTo>
                    <a:pt x="11" y="660"/>
                    <a:pt x="6" y="659"/>
                    <a:pt x="6" y="657"/>
                  </a:cubicBezTo>
                  <a:cubicBezTo>
                    <a:pt x="5" y="654"/>
                    <a:pt x="9" y="655"/>
                    <a:pt x="6" y="650"/>
                  </a:cubicBezTo>
                  <a:cubicBezTo>
                    <a:pt x="5" y="649"/>
                    <a:pt x="4" y="650"/>
                    <a:pt x="4" y="648"/>
                  </a:cubicBezTo>
                  <a:cubicBezTo>
                    <a:pt x="4" y="647"/>
                    <a:pt x="2" y="642"/>
                    <a:pt x="0" y="641"/>
                  </a:cubicBezTo>
                  <a:cubicBezTo>
                    <a:pt x="0" y="638"/>
                    <a:pt x="4" y="640"/>
                    <a:pt x="6" y="639"/>
                  </a:cubicBezTo>
                  <a:cubicBezTo>
                    <a:pt x="7" y="638"/>
                    <a:pt x="6" y="632"/>
                    <a:pt x="9" y="633"/>
                  </a:cubicBezTo>
                  <a:cubicBezTo>
                    <a:pt x="9" y="623"/>
                    <a:pt x="9" y="612"/>
                    <a:pt x="9" y="602"/>
                  </a:cubicBezTo>
                  <a:cubicBezTo>
                    <a:pt x="10" y="599"/>
                    <a:pt x="6" y="601"/>
                    <a:pt x="6" y="600"/>
                  </a:cubicBezTo>
                  <a:cubicBezTo>
                    <a:pt x="5" y="599"/>
                    <a:pt x="7" y="597"/>
                    <a:pt x="7" y="596"/>
                  </a:cubicBezTo>
                  <a:cubicBezTo>
                    <a:pt x="8" y="593"/>
                    <a:pt x="5" y="592"/>
                    <a:pt x="6" y="588"/>
                  </a:cubicBezTo>
                  <a:cubicBezTo>
                    <a:pt x="13" y="596"/>
                    <a:pt x="6" y="575"/>
                    <a:pt x="13" y="583"/>
                  </a:cubicBezTo>
                  <a:cubicBezTo>
                    <a:pt x="14" y="581"/>
                    <a:pt x="13" y="574"/>
                    <a:pt x="15" y="572"/>
                  </a:cubicBezTo>
                  <a:cubicBezTo>
                    <a:pt x="15" y="571"/>
                    <a:pt x="19" y="572"/>
                    <a:pt x="19" y="572"/>
                  </a:cubicBezTo>
                  <a:cubicBezTo>
                    <a:pt x="19" y="571"/>
                    <a:pt x="16" y="568"/>
                    <a:pt x="17" y="566"/>
                  </a:cubicBezTo>
                  <a:cubicBezTo>
                    <a:pt x="24" y="564"/>
                    <a:pt x="23" y="554"/>
                    <a:pt x="30" y="553"/>
                  </a:cubicBezTo>
                  <a:cubicBezTo>
                    <a:pt x="30" y="547"/>
                    <a:pt x="36" y="547"/>
                    <a:pt x="35" y="540"/>
                  </a:cubicBezTo>
                  <a:cubicBezTo>
                    <a:pt x="39" y="541"/>
                    <a:pt x="39" y="539"/>
                    <a:pt x="39" y="536"/>
                  </a:cubicBezTo>
                  <a:cubicBezTo>
                    <a:pt x="50" y="535"/>
                    <a:pt x="59" y="531"/>
                    <a:pt x="58" y="518"/>
                  </a:cubicBezTo>
                  <a:cubicBezTo>
                    <a:pt x="65" y="519"/>
                    <a:pt x="59" y="507"/>
                    <a:pt x="65" y="508"/>
                  </a:cubicBezTo>
                  <a:cubicBezTo>
                    <a:pt x="65" y="505"/>
                    <a:pt x="65" y="501"/>
                    <a:pt x="65" y="497"/>
                  </a:cubicBezTo>
                  <a:cubicBezTo>
                    <a:pt x="69" y="497"/>
                    <a:pt x="69" y="495"/>
                    <a:pt x="73" y="495"/>
                  </a:cubicBezTo>
                  <a:cubicBezTo>
                    <a:pt x="76" y="492"/>
                    <a:pt x="79" y="489"/>
                    <a:pt x="82" y="484"/>
                  </a:cubicBezTo>
                  <a:cubicBezTo>
                    <a:pt x="83" y="483"/>
                    <a:pt x="84" y="484"/>
                    <a:pt x="84" y="482"/>
                  </a:cubicBezTo>
                  <a:cubicBezTo>
                    <a:pt x="84" y="480"/>
                    <a:pt x="89" y="480"/>
                    <a:pt x="88" y="477"/>
                  </a:cubicBezTo>
                  <a:cubicBezTo>
                    <a:pt x="96" y="478"/>
                    <a:pt x="97" y="472"/>
                    <a:pt x="104" y="473"/>
                  </a:cubicBezTo>
                  <a:cubicBezTo>
                    <a:pt x="102" y="480"/>
                    <a:pt x="113" y="473"/>
                    <a:pt x="110" y="480"/>
                  </a:cubicBezTo>
                  <a:cubicBezTo>
                    <a:pt x="114" y="476"/>
                    <a:pt x="129" y="483"/>
                    <a:pt x="129" y="475"/>
                  </a:cubicBezTo>
                  <a:cubicBezTo>
                    <a:pt x="137" y="474"/>
                    <a:pt x="145" y="471"/>
                    <a:pt x="149" y="465"/>
                  </a:cubicBezTo>
                  <a:cubicBezTo>
                    <a:pt x="152" y="466"/>
                    <a:pt x="154" y="466"/>
                    <a:pt x="155" y="464"/>
                  </a:cubicBezTo>
                  <a:cubicBezTo>
                    <a:pt x="158" y="464"/>
                    <a:pt x="159" y="465"/>
                    <a:pt x="162" y="465"/>
                  </a:cubicBezTo>
                  <a:cubicBezTo>
                    <a:pt x="166" y="466"/>
                    <a:pt x="170" y="463"/>
                    <a:pt x="173" y="464"/>
                  </a:cubicBezTo>
                  <a:cubicBezTo>
                    <a:pt x="173" y="464"/>
                    <a:pt x="174" y="465"/>
                    <a:pt x="175" y="465"/>
                  </a:cubicBezTo>
                  <a:cubicBezTo>
                    <a:pt x="179" y="466"/>
                    <a:pt x="187" y="469"/>
                    <a:pt x="196" y="467"/>
                  </a:cubicBezTo>
                  <a:cubicBezTo>
                    <a:pt x="199" y="467"/>
                    <a:pt x="205" y="461"/>
                    <a:pt x="209" y="465"/>
                  </a:cubicBezTo>
                  <a:cubicBezTo>
                    <a:pt x="212" y="468"/>
                    <a:pt x="211" y="466"/>
                    <a:pt x="216" y="465"/>
                  </a:cubicBezTo>
                  <a:cubicBezTo>
                    <a:pt x="216" y="467"/>
                    <a:pt x="219" y="467"/>
                    <a:pt x="218" y="469"/>
                  </a:cubicBezTo>
                  <a:cubicBezTo>
                    <a:pt x="218" y="470"/>
                    <a:pt x="214" y="471"/>
                    <a:pt x="214" y="471"/>
                  </a:cubicBezTo>
                  <a:cubicBezTo>
                    <a:pt x="214" y="473"/>
                    <a:pt x="216" y="472"/>
                    <a:pt x="216" y="473"/>
                  </a:cubicBezTo>
                  <a:cubicBezTo>
                    <a:pt x="217" y="475"/>
                    <a:pt x="214" y="475"/>
                    <a:pt x="214" y="475"/>
                  </a:cubicBezTo>
                  <a:cubicBezTo>
                    <a:pt x="215" y="476"/>
                    <a:pt x="216" y="477"/>
                    <a:pt x="216" y="479"/>
                  </a:cubicBezTo>
                  <a:cubicBezTo>
                    <a:pt x="216" y="484"/>
                    <a:pt x="213" y="486"/>
                    <a:pt x="218" y="493"/>
                  </a:cubicBezTo>
                  <a:cubicBezTo>
                    <a:pt x="219" y="498"/>
                    <a:pt x="221" y="491"/>
                    <a:pt x="224" y="495"/>
                  </a:cubicBezTo>
                  <a:cubicBezTo>
                    <a:pt x="223" y="498"/>
                    <a:pt x="227" y="496"/>
                    <a:pt x="227" y="497"/>
                  </a:cubicBezTo>
                  <a:cubicBezTo>
                    <a:pt x="228" y="498"/>
                    <a:pt x="227" y="500"/>
                    <a:pt x="227" y="501"/>
                  </a:cubicBezTo>
                  <a:cubicBezTo>
                    <a:pt x="229" y="502"/>
                    <a:pt x="233" y="500"/>
                    <a:pt x="233" y="503"/>
                  </a:cubicBezTo>
                  <a:cubicBezTo>
                    <a:pt x="239" y="500"/>
                    <a:pt x="243" y="508"/>
                    <a:pt x="246" y="503"/>
                  </a:cubicBezTo>
                  <a:cubicBezTo>
                    <a:pt x="248" y="502"/>
                    <a:pt x="247" y="506"/>
                    <a:pt x="248" y="506"/>
                  </a:cubicBezTo>
                  <a:cubicBezTo>
                    <a:pt x="251" y="508"/>
                    <a:pt x="253" y="506"/>
                    <a:pt x="257" y="508"/>
                  </a:cubicBezTo>
                  <a:cubicBezTo>
                    <a:pt x="258" y="509"/>
                    <a:pt x="258" y="511"/>
                    <a:pt x="259" y="512"/>
                  </a:cubicBezTo>
                  <a:cubicBezTo>
                    <a:pt x="260" y="513"/>
                    <a:pt x="262" y="511"/>
                    <a:pt x="263" y="512"/>
                  </a:cubicBezTo>
                  <a:cubicBezTo>
                    <a:pt x="265" y="514"/>
                    <a:pt x="266" y="513"/>
                    <a:pt x="268" y="514"/>
                  </a:cubicBezTo>
                  <a:cubicBezTo>
                    <a:pt x="269" y="514"/>
                    <a:pt x="270" y="518"/>
                    <a:pt x="270" y="518"/>
                  </a:cubicBezTo>
                  <a:cubicBezTo>
                    <a:pt x="271" y="518"/>
                    <a:pt x="274" y="516"/>
                    <a:pt x="276" y="516"/>
                  </a:cubicBezTo>
                  <a:cubicBezTo>
                    <a:pt x="275" y="516"/>
                    <a:pt x="277" y="517"/>
                    <a:pt x="278" y="518"/>
                  </a:cubicBezTo>
                  <a:cubicBezTo>
                    <a:pt x="279" y="518"/>
                    <a:pt x="280" y="517"/>
                    <a:pt x="281" y="518"/>
                  </a:cubicBezTo>
                  <a:cubicBezTo>
                    <a:pt x="282" y="516"/>
                    <a:pt x="284" y="515"/>
                    <a:pt x="285" y="514"/>
                  </a:cubicBezTo>
                  <a:cubicBezTo>
                    <a:pt x="285" y="514"/>
                    <a:pt x="288" y="513"/>
                    <a:pt x="287" y="512"/>
                  </a:cubicBezTo>
                  <a:cubicBezTo>
                    <a:pt x="282" y="508"/>
                    <a:pt x="292" y="509"/>
                    <a:pt x="293" y="503"/>
                  </a:cubicBezTo>
                  <a:cubicBezTo>
                    <a:pt x="298" y="504"/>
                    <a:pt x="298" y="499"/>
                    <a:pt x="304" y="501"/>
                  </a:cubicBezTo>
                  <a:cubicBezTo>
                    <a:pt x="305" y="501"/>
                    <a:pt x="305" y="503"/>
                    <a:pt x="306" y="503"/>
                  </a:cubicBezTo>
                  <a:cubicBezTo>
                    <a:pt x="308" y="503"/>
                    <a:pt x="311" y="502"/>
                    <a:pt x="313" y="503"/>
                  </a:cubicBezTo>
                  <a:cubicBezTo>
                    <a:pt x="314" y="503"/>
                    <a:pt x="317" y="506"/>
                    <a:pt x="317" y="506"/>
                  </a:cubicBezTo>
                  <a:cubicBezTo>
                    <a:pt x="318" y="507"/>
                    <a:pt x="320" y="504"/>
                    <a:pt x="322" y="505"/>
                  </a:cubicBezTo>
                  <a:cubicBezTo>
                    <a:pt x="323" y="505"/>
                    <a:pt x="322" y="508"/>
                    <a:pt x="322" y="508"/>
                  </a:cubicBezTo>
                  <a:cubicBezTo>
                    <a:pt x="324" y="509"/>
                    <a:pt x="327" y="505"/>
                    <a:pt x="330" y="506"/>
                  </a:cubicBezTo>
                  <a:cubicBezTo>
                    <a:pt x="331" y="508"/>
                    <a:pt x="326" y="508"/>
                    <a:pt x="326" y="508"/>
                  </a:cubicBezTo>
                  <a:cubicBezTo>
                    <a:pt x="327" y="512"/>
                    <a:pt x="339" y="512"/>
                    <a:pt x="345" y="512"/>
                  </a:cubicBezTo>
                  <a:cubicBezTo>
                    <a:pt x="344" y="519"/>
                    <a:pt x="360" y="517"/>
                    <a:pt x="363" y="512"/>
                  </a:cubicBezTo>
                  <a:cubicBezTo>
                    <a:pt x="365" y="514"/>
                    <a:pt x="373" y="510"/>
                    <a:pt x="375" y="512"/>
                  </a:cubicBezTo>
                  <a:cubicBezTo>
                    <a:pt x="377" y="514"/>
                    <a:pt x="375" y="512"/>
                    <a:pt x="378" y="512"/>
                  </a:cubicBezTo>
                  <a:cubicBezTo>
                    <a:pt x="382" y="512"/>
                    <a:pt x="384" y="514"/>
                    <a:pt x="388" y="514"/>
                  </a:cubicBezTo>
                  <a:cubicBezTo>
                    <a:pt x="391" y="513"/>
                    <a:pt x="393" y="511"/>
                    <a:pt x="397" y="510"/>
                  </a:cubicBezTo>
                  <a:cubicBezTo>
                    <a:pt x="398" y="506"/>
                    <a:pt x="398" y="500"/>
                    <a:pt x="403" y="499"/>
                  </a:cubicBezTo>
                  <a:cubicBezTo>
                    <a:pt x="403" y="496"/>
                    <a:pt x="400" y="495"/>
                    <a:pt x="401" y="492"/>
                  </a:cubicBezTo>
                  <a:cubicBezTo>
                    <a:pt x="407" y="492"/>
                    <a:pt x="406" y="480"/>
                    <a:pt x="412" y="486"/>
                  </a:cubicBezTo>
                  <a:cubicBezTo>
                    <a:pt x="413" y="479"/>
                    <a:pt x="410" y="477"/>
                    <a:pt x="404" y="477"/>
                  </a:cubicBezTo>
                  <a:cubicBezTo>
                    <a:pt x="406" y="475"/>
                    <a:pt x="406" y="472"/>
                    <a:pt x="406" y="469"/>
                  </a:cubicBezTo>
                  <a:cubicBezTo>
                    <a:pt x="404" y="464"/>
                    <a:pt x="393" y="467"/>
                    <a:pt x="391" y="462"/>
                  </a:cubicBezTo>
                  <a:cubicBezTo>
                    <a:pt x="388" y="464"/>
                    <a:pt x="382" y="463"/>
                    <a:pt x="380" y="467"/>
                  </a:cubicBezTo>
                  <a:cubicBezTo>
                    <a:pt x="378" y="468"/>
                    <a:pt x="379" y="464"/>
                    <a:pt x="378" y="464"/>
                  </a:cubicBezTo>
                  <a:cubicBezTo>
                    <a:pt x="375" y="462"/>
                    <a:pt x="369" y="465"/>
                    <a:pt x="365" y="464"/>
                  </a:cubicBezTo>
                  <a:cubicBezTo>
                    <a:pt x="363" y="465"/>
                    <a:pt x="363" y="468"/>
                    <a:pt x="360" y="467"/>
                  </a:cubicBezTo>
                  <a:cubicBezTo>
                    <a:pt x="354" y="468"/>
                    <a:pt x="356" y="460"/>
                    <a:pt x="347" y="462"/>
                  </a:cubicBezTo>
                  <a:cubicBezTo>
                    <a:pt x="347" y="458"/>
                    <a:pt x="344" y="458"/>
                    <a:pt x="345" y="454"/>
                  </a:cubicBezTo>
                  <a:cubicBezTo>
                    <a:pt x="343" y="455"/>
                    <a:pt x="342" y="454"/>
                    <a:pt x="341" y="452"/>
                  </a:cubicBezTo>
                  <a:cubicBezTo>
                    <a:pt x="340" y="450"/>
                    <a:pt x="337" y="449"/>
                    <a:pt x="334" y="449"/>
                  </a:cubicBezTo>
                  <a:cubicBezTo>
                    <a:pt x="337" y="444"/>
                    <a:pt x="335" y="433"/>
                    <a:pt x="334" y="428"/>
                  </a:cubicBezTo>
                  <a:cubicBezTo>
                    <a:pt x="329" y="431"/>
                    <a:pt x="323" y="425"/>
                    <a:pt x="322" y="434"/>
                  </a:cubicBezTo>
                  <a:cubicBezTo>
                    <a:pt x="317" y="431"/>
                    <a:pt x="316" y="435"/>
                    <a:pt x="311" y="432"/>
                  </a:cubicBezTo>
                  <a:cubicBezTo>
                    <a:pt x="312" y="434"/>
                    <a:pt x="311" y="435"/>
                    <a:pt x="309" y="436"/>
                  </a:cubicBezTo>
                  <a:cubicBezTo>
                    <a:pt x="311" y="437"/>
                    <a:pt x="312" y="438"/>
                    <a:pt x="313" y="439"/>
                  </a:cubicBezTo>
                  <a:cubicBezTo>
                    <a:pt x="314" y="441"/>
                    <a:pt x="313" y="444"/>
                    <a:pt x="317" y="443"/>
                  </a:cubicBezTo>
                  <a:cubicBezTo>
                    <a:pt x="315" y="449"/>
                    <a:pt x="315" y="447"/>
                    <a:pt x="319" y="451"/>
                  </a:cubicBezTo>
                  <a:cubicBezTo>
                    <a:pt x="320" y="455"/>
                    <a:pt x="316" y="453"/>
                    <a:pt x="315" y="454"/>
                  </a:cubicBezTo>
                  <a:cubicBezTo>
                    <a:pt x="315" y="455"/>
                    <a:pt x="312" y="461"/>
                    <a:pt x="311" y="460"/>
                  </a:cubicBezTo>
                  <a:cubicBezTo>
                    <a:pt x="307" y="456"/>
                    <a:pt x="311" y="465"/>
                    <a:pt x="304" y="464"/>
                  </a:cubicBezTo>
                  <a:cubicBezTo>
                    <a:pt x="303" y="462"/>
                    <a:pt x="302" y="460"/>
                    <a:pt x="300" y="460"/>
                  </a:cubicBezTo>
                  <a:cubicBezTo>
                    <a:pt x="299" y="457"/>
                    <a:pt x="302" y="456"/>
                    <a:pt x="304" y="456"/>
                  </a:cubicBezTo>
                  <a:cubicBezTo>
                    <a:pt x="301" y="453"/>
                    <a:pt x="295" y="451"/>
                    <a:pt x="300" y="447"/>
                  </a:cubicBezTo>
                  <a:cubicBezTo>
                    <a:pt x="298" y="446"/>
                    <a:pt x="294" y="448"/>
                    <a:pt x="293" y="447"/>
                  </a:cubicBezTo>
                  <a:cubicBezTo>
                    <a:pt x="291" y="446"/>
                    <a:pt x="296" y="445"/>
                    <a:pt x="296" y="445"/>
                  </a:cubicBezTo>
                  <a:cubicBezTo>
                    <a:pt x="296" y="445"/>
                    <a:pt x="292" y="440"/>
                    <a:pt x="287" y="438"/>
                  </a:cubicBezTo>
                  <a:cubicBezTo>
                    <a:pt x="288" y="429"/>
                    <a:pt x="283" y="427"/>
                    <a:pt x="283" y="419"/>
                  </a:cubicBezTo>
                  <a:cubicBezTo>
                    <a:pt x="284" y="416"/>
                    <a:pt x="279" y="418"/>
                    <a:pt x="278" y="417"/>
                  </a:cubicBezTo>
                  <a:cubicBezTo>
                    <a:pt x="277" y="416"/>
                    <a:pt x="281" y="414"/>
                    <a:pt x="280" y="413"/>
                  </a:cubicBezTo>
                  <a:cubicBezTo>
                    <a:pt x="276" y="410"/>
                    <a:pt x="275" y="414"/>
                    <a:pt x="272" y="411"/>
                  </a:cubicBezTo>
                  <a:cubicBezTo>
                    <a:pt x="272" y="411"/>
                    <a:pt x="274" y="409"/>
                    <a:pt x="274" y="408"/>
                  </a:cubicBezTo>
                  <a:cubicBezTo>
                    <a:pt x="273" y="406"/>
                    <a:pt x="272" y="410"/>
                    <a:pt x="272" y="410"/>
                  </a:cubicBezTo>
                  <a:cubicBezTo>
                    <a:pt x="270" y="410"/>
                    <a:pt x="271" y="407"/>
                    <a:pt x="270" y="406"/>
                  </a:cubicBezTo>
                  <a:cubicBezTo>
                    <a:pt x="263" y="407"/>
                    <a:pt x="263" y="401"/>
                    <a:pt x="255" y="402"/>
                  </a:cubicBezTo>
                  <a:cubicBezTo>
                    <a:pt x="255" y="400"/>
                    <a:pt x="253" y="400"/>
                    <a:pt x="252" y="398"/>
                  </a:cubicBezTo>
                  <a:cubicBezTo>
                    <a:pt x="251" y="398"/>
                    <a:pt x="252" y="395"/>
                    <a:pt x="252" y="395"/>
                  </a:cubicBezTo>
                  <a:cubicBezTo>
                    <a:pt x="251" y="394"/>
                    <a:pt x="248" y="395"/>
                    <a:pt x="248" y="395"/>
                  </a:cubicBezTo>
                  <a:cubicBezTo>
                    <a:pt x="248" y="394"/>
                    <a:pt x="248" y="387"/>
                    <a:pt x="246" y="389"/>
                  </a:cubicBezTo>
                  <a:cubicBezTo>
                    <a:pt x="245" y="391"/>
                    <a:pt x="244" y="389"/>
                    <a:pt x="242" y="387"/>
                  </a:cubicBezTo>
                  <a:cubicBezTo>
                    <a:pt x="242" y="386"/>
                    <a:pt x="240" y="386"/>
                    <a:pt x="240" y="383"/>
                  </a:cubicBezTo>
                  <a:cubicBezTo>
                    <a:pt x="234" y="384"/>
                    <a:pt x="235" y="386"/>
                    <a:pt x="229" y="383"/>
                  </a:cubicBezTo>
                  <a:cubicBezTo>
                    <a:pt x="227" y="384"/>
                    <a:pt x="228" y="387"/>
                    <a:pt x="226" y="387"/>
                  </a:cubicBezTo>
                  <a:cubicBezTo>
                    <a:pt x="224" y="392"/>
                    <a:pt x="229" y="391"/>
                    <a:pt x="229" y="395"/>
                  </a:cubicBezTo>
                  <a:cubicBezTo>
                    <a:pt x="229" y="396"/>
                    <a:pt x="232" y="399"/>
                    <a:pt x="233" y="400"/>
                  </a:cubicBezTo>
                  <a:cubicBezTo>
                    <a:pt x="234" y="401"/>
                    <a:pt x="235" y="402"/>
                    <a:pt x="237" y="402"/>
                  </a:cubicBezTo>
                  <a:cubicBezTo>
                    <a:pt x="234" y="408"/>
                    <a:pt x="240" y="407"/>
                    <a:pt x="242" y="410"/>
                  </a:cubicBezTo>
                  <a:cubicBezTo>
                    <a:pt x="243" y="410"/>
                    <a:pt x="244" y="417"/>
                    <a:pt x="246" y="415"/>
                  </a:cubicBezTo>
                  <a:cubicBezTo>
                    <a:pt x="249" y="412"/>
                    <a:pt x="246" y="416"/>
                    <a:pt x="248" y="417"/>
                  </a:cubicBezTo>
                  <a:cubicBezTo>
                    <a:pt x="250" y="419"/>
                    <a:pt x="254" y="418"/>
                    <a:pt x="255" y="423"/>
                  </a:cubicBezTo>
                  <a:cubicBezTo>
                    <a:pt x="258" y="421"/>
                    <a:pt x="259" y="424"/>
                    <a:pt x="259" y="424"/>
                  </a:cubicBezTo>
                  <a:cubicBezTo>
                    <a:pt x="260" y="425"/>
                    <a:pt x="262" y="423"/>
                    <a:pt x="261" y="423"/>
                  </a:cubicBezTo>
                  <a:cubicBezTo>
                    <a:pt x="263" y="423"/>
                    <a:pt x="264" y="428"/>
                    <a:pt x="265" y="424"/>
                  </a:cubicBezTo>
                  <a:cubicBezTo>
                    <a:pt x="269" y="424"/>
                    <a:pt x="264" y="433"/>
                    <a:pt x="270" y="430"/>
                  </a:cubicBezTo>
                  <a:cubicBezTo>
                    <a:pt x="270" y="434"/>
                    <a:pt x="262" y="431"/>
                    <a:pt x="259" y="432"/>
                  </a:cubicBezTo>
                  <a:cubicBezTo>
                    <a:pt x="260" y="434"/>
                    <a:pt x="262" y="433"/>
                    <a:pt x="263" y="436"/>
                  </a:cubicBezTo>
                  <a:cubicBezTo>
                    <a:pt x="264" y="439"/>
                    <a:pt x="260" y="445"/>
                    <a:pt x="263" y="445"/>
                  </a:cubicBezTo>
                  <a:cubicBezTo>
                    <a:pt x="261" y="448"/>
                    <a:pt x="257" y="448"/>
                    <a:pt x="253" y="449"/>
                  </a:cubicBezTo>
                  <a:cubicBezTo>
                    <a:pt x="256" y="448"/>
                    <a:pt x="254" y="441"/>
                    <a:pt x="257" y="441"/>
                  </a:cubicBezTo>
                  <a:cubicBezTo>
                    <a:pt x="256" y="440"/>
                    <a:pt x="256" y="436"/>
                    <a:pt x="253" y="436"/>
                  </a:cubicBezTo>
                  <a:cubicBezTo>
                    <a:pt x="251" y="435"/>
                    <a:pt x="255" y="433"/>
                    <a:pt x="250" y="430"/>
                  </a:cubicBezTo>
                  <a:cubicBezTo>
                    <a:pt x="248" y="429"/>
                    <a:pt x="244" y="429"/>
                    <a:pt x="244" y="424"/>
                  </a:cubicBezTo>
                  <a:cubicBezTo>
                    <a:pt x="236" y="426"/>
                    <a:pt x="235" y="421"/>
                    <a:pt x="229" y="421"/>
                  </a:cubicBezTo>
                  <a:cubicBezTo>
                    <a:pt x="228" y="416"/>
                    <a:pt x="225" y="414"/>
                    <a:pt x="222" y="410"/>
                  </a:cubicBezTo>
                  <a:cubicBezTo>
                    <a:pt x="221" y="408"/>
                    <a:pt x="220" y="410"/>
                    <a:pt x="220" y="408"/>
                  </a:cubicBezTo>
                  <a:cubicBezTo>
                    <a:pt x="220" y="405"/>
                    <a:pt x="217" y="407"/>
                    <a:pt x="216" y="406"/>
                  </a:cubicBezTo>
                  <a:cubicBezTo>
                    <a:pt x="216" y="405"/>
                    <a:pt x="217" y="402"/>
                    <a:pt x="216" y="402"/>
                  </a:cubicBezTo>
                  <a:cubicBezTo>
                    <a:pt x="214" y="401"/>
                    <a:pt x="211" y="403"/>
                    <a:pt x="209" y="402"/>
                  </a:cubicBezTo>
                  <a:cubicBezTo>
                    <a:pt x="208" y="401"/>
                    <a:pt x="212" y="400"/>
                    <a:pt x="213" y="400"/>
                  </a:cubicBezTo>
                  <a:cubicBezTo>
                    <a:pt x="210" y="396"/>
                    <a:pt x="199" y="396"/>
                    <a:pt x="194" y="398"/>
                  </a:cubicBezTo>
                  <a:cubicBezTo>
                    <a:pt x="193" y="400"/>
                    <a:pt x="197" y="401"/>
                    <a:pt x="198" y="400"/>
                  </a:cubicBezTo>
                  <a:cubicBezTo>
                    <a:pt x="196" y="403"/>
                    <a:pt x="195" y="401"/>
                    <a:pt x="192" y="402"/>
                  </a:cubicBezTo>
                  <a:cubicBezTo>
                    <a:pt x="188" y="404"/>
                    <a:pt x="188" y="410"/>
                    <a:pt x="185" y="410"/>
                  </a:cubicBezTo>
                  <a:cubicBezTo>
                    <a:pt x="177" y="409"/>
                    <a:pt x="175" y="403"/>
                    <a:pt x="166" y="404"/>
                  </a:cubicBezTo>
                  <a:cubicBezTo>
                    <a:pt x="163" y="405"/>
                    <a:pt x="164" y="410"/>
                    <a:pt x="158" y="408"/>
                  </a:cubicBezTo>
                  <a:cubicBezTo>
                    <a:pt x="158" y="412"/>
                    <a:pt x="158" y="416"/>
                    <a:pt x="158" y="421"/>
                  </a:cubicBezTo>
                  <a:cubicBezTo>
                    <a:pt x="153" y="423"/>
                    <a:pt x="141" y="421"/>
                    <a:pt x="144" y="432"/>
                  </a:cubicBezTo>
                  <a:cubicBezTo>
                    <a:pt x="131" y="429"/>
                    <a:pt x="141" y="439"/>
                    <a:pt x="130" y="439"/>
                  </a:cubicBezTo>
                  <a:cubicBezTo>
                    <a:pt x="130" y="442"/>
                    <a:pt x="137" y="446"/>
                    <a:pt x="132" y="447"/>
                  </a:cubicBezTo>
                  <a:cubicBezTo>
                    <a:pt x="132" y="453"/>
                    <a:pt x="129" y="447"/>
                    <a:pt x="125" y="452"/>
                  </a:cubicBezTo>
                  <a:cubicBezTo>
                    <a:pt x="125" y="455"/>
                    <a:pt x="125" y="456"/>
                    <a:pt x="127" y="456"/>
                  </a:cubicBezTo>
                  <a:cubicBezTo>
                    <a:pt x="127" y="460"/>
                    <a:pt x="120" y="457"/>
                    <a:pt x="117" y="458"/>
                  </a:cubicBezTo>
                  <a:cubicBezTo>
                    <a:pt x="115" y="458"/>
                    <a:pt x="115" y="463"/>
                    <a:pt x="114" y="464"/>
                  </a:cubicBezTo>
                  <a:cubicBezTo>
                    <a:pt x="108" y="466"/>
                    <a:pt x="98" y="462"/>
                    <a:pt x="93" y="469"/>
                  </a:cubicBezTo>
                  <a:cubicBezTo>
                    <a:pt x="91" y="467"/>
                    <a:pt x="89" y="464"/>
                    <a:pt x="88" y="462"/>
                  </a:cubicBezTo>
                  <a:cubicBezTo>
                    <a:pt x="79" y="460"/>
                    <a:pt x="70" y="464"/>
                    <a:pt x="67" y="462"/>
                  </a:cubicBezTo>
                  <a:cubicBezTo>
                    <a:pt x="68" y="455"/>
                    <a:pt x="71" y="447"/>
                    <a:pt x="65" y="443"/>
                  </a:cubicBezTo>
                  <a:cubicBezTo>
                    <a:pt x="64" y="440"/>
                    <a:pt x="68" y="439"/>
                    <a:pt x="69" y="436"/>
                  </a:cubicBezTo>
                  <a:cubicBezTo>
                    <a:pt x="70" y="430"/>
                    <a:pt x="67" y="425"/>
                    <a:pt x="71" y="421"/>
                  </a:cubicBezTo>
                  <a:cubicBezTo>
                    <a:pt x="69" y="417"/>
                    <a:pt x="70" y="411"/>
                    <a:pt x="65" y="410"/>
                  </a:cubicBezTo>
                  <a:cubicBezTo>
                    <a:pt x="66" y="408"/>
                    <a:pt x="70" y="408"/>
                    <a:pt x="69" y="404"/>
                  </a:cubicBezTo>
                  <a:cubicBezTo>
                    <a:pt x="74" y="405"/>
                    <a:pt x="85" y="400"/>
                    <a:pt x="84" y="408"/>
                  </a:cubicBezTo>
                  <a:cubicBezTo>
                    <a:pt x="88" y="404"/>
                    <a:pt x="106" y="412"/>
                    <a:pt x="110" y="408"/>
                  </a:cubicBezTo>
                  <a:cubicBezTo>
                    <a:pt x="112" y="406"/>
                    <a:pt x="111" y="407"/>
                    <a:pt x="114" y="408"/>
                  </a:cubicBezTo>
                  <a:cubicBezTo>
                    <a:pt x="113" y="408"/>
                    <a:pt x="115" y="405"/>
                    <a:pt x="116" y="406"/>
                  </a:cubicBezTo>
                  <a:cubicBezTo>
                    <a:pt x="116" y="406"/>
                    <a:pt x="116" y="408"/>
                    <a:pt x="116" y="408"/>
                  </a:cubicBezTo>
                  <a:cubicBezTo>
                    <a:pt x="121" y="406"/>
                    <a:pt x="124" y="404"/>
                    <a:pt x="125" y="398"/>
                  </a:cubicBezTo>
                  <a:cubicBezTo>
                    <a:pt x="125" y="396"/>
                    <a:pt x="130" y="386"/>
                    <a:pt x="125" y="382"/>
                  </a:cubicBezTo>
                  <a:cubicBezTo>
                    <a:pt x="122" y="379"/>
                    <a:pt x="126" y="379"/>
                    <a:pt x="123" y="374"/>
                  </a:cubicBezTo>
                  <a:cubicBezTo>
                    <a:pt x="123" y="372"/>
                    <a:pt x="120" y="373"/>
                    <a:pt x="117" y="372"/>
                  </a:cubicBezTo>
                  <a:cubicBezTo>
                    <a:pt x="118" y="371"/>
                    <a:pt x="119" y="369"/>
                    <a:pt x="119" y="367"/>
                  </a:cubicBezTo>
                  <a:cubicBezTo>
                    <a:pt x="117" y="365"/>
                    <a:pt x="116" y="369"/>
                    <a:pt x="116" y="369"/>
                  </a:cubicBezTo>
                  <a:cubicBezTo>
                    <a:pt x="113" y="368"/>
                    <a:pt x="115" y="366"/>
                    <a:pt x="114" y="365"/>
                  </a:cubicBezTo>
                  <a:cubicBezTo>
                    <a:pt x="112" y="364"/>
                    <a:pt x="107" y="364"/>
                    <a:pt x="104" y="363"/>
                  </a:cubicBezTo>
                  <a:cubicBezTo>
                    <a:pt x="104" y="363"/>
                    <a:pt x="104" y="361"/>
                    <a:pt x="102" y="361"/>
                  </a:cubicBezTo>
                  <a:cubicBezTo>
                    <a:pt x="100" y="361"/>
                    <a:pt x="99" y="361"/>
                    <a:pt x="99" y="359"/>
                  </a:cubicBezTo>
                  <a:cubicBezTo>
                    <a:pt x="97" y="354"/>
                    <a:pt x="103" y="357"/>
                    <a:pt x="102" y="357"/>
                  </a:cubicBezTo>
                  <a:cubicBezTo>
                    <a:pt x="108" y="356"/>
                    <a:pt x="112" y="352"/>
                    <a:pt x="123" y="354"/>
                  </a:cubicBezTo>
                  <a:cubicBezTo>
                    <a:pt x="124" y="350"/>
                    <a:pt x="122" y="350"/>
                    <a:pt x="119" y="350"/>
                  </a:cubicBezTo>
                  <a:cubicBezTo>
                    <a:pt x="121" y="345"/>
                    <a:pt x="127" y="350"/>
                    <a:pt x="130" y="350"/>
                  </a:cubicBezTo>
                  <a:cubicBezTo>
                    <a:pt x="132" y="350"/>
                    <a:pt x="136" y="346"/>
                    <a:pt x="136" y="350"/>
                  </a:cubicBezTo>
                  <a:cubicBezTo>
                    <a:pt x="140" y="347"/>
                    <a:pt x="140" y="341"/>
                    <a:pt x="147" y="341"/>
                  </a:cubicBezTo>
                  <a:cubicBezTo>
                    <a:pt x="145" y="334"/>
                    <a:pt x="152" y="337"/>
                    <a:pt x="151" y="331"/>
                  </a:cubicBezTo>
                  <a:cubicBezTo>
                    <a:pt x="155" y="331"/>
                    <a:pt x="158" y="331"/>
                    <a:pt x="162" y="331"/>
                  </a:cubicBezTo>
                  <a:cubicBezTo>
                    <a:pt x="162" y="329"/>
                    <a:pt x="160" y="330"/>
                    <a:pt x="158" y="329"/>
                  </a:cubicBezTo>
                  <a:cubicBezTo>
                    <a:pt x="159" y="326"/>
                    <a:pt x="164" y="328"/>
                    <a:pt x="162" y="322"/>
                  </a:cubicBezTo>
                  <a:cubicBezTo>
                    <a:pt x="167" y="322"/>
                    <a:pt x="166" y="325"/>
                    <a:pt x="170" y="322"/>
                  </a:cubicBezTo>
                  <a:cubicBezTo>
                    <a:pt x="165" y="312"/>
                    <a:pt x="173" y="316"/>
                    <a:pt x="173" y="307"/>
                  </a:cubicBezTo>
                  <a:cubicBezTo>
                    <a:pt x="176" y="307"/>
                    <a:pt x="178" y="308"/>
                    <a:pt x="181" y="307"/>
                  </a:cubicBezTo>
                  <a:cubicBezTo>
                    <a:pt x="183" y="306"/>
                    <a:pt x="183" y="304"/>
                    <a:pt x="185" y="303"/>
                  </a:cubicBezTo>
                  <a:cubicBezTo>
                    <a:pt x="187" y="302"/>
                    <a:pt x="186" y="305"/>
                    <a:pt x="186" y="305"/>
                  </a:cubicBezTo>
                  <a:cubicBezTo>
                    <a:pt x="189" y="306"/>
                    <a:pt x="188" y="303"/>
                    <a:pt x="188" y="303"/>
                  </a:cubicBezTo>
                  <a:cubicBezTo>
                    <a:pt x="190" y="303"/>
                    <a:pt x="194" y="304"/>
                    <a:pt x="196" y="303"/>
                  </a:cubicBezTo>
                  <a:cubicBezTo>
                    <a:pt x="198" y="303"/>
                    <a:pt x="199" y="297"/>
                    <a:pt x="203" y="300"/>
                  </a:cubicBezTo>
                  <a:cubicBezTo>
                    <a:pt x="203" y="295"/>
                    <a:pt x="197" y="296"/>
                    <a:pt x="198" y="290"/>
                  </a:cubicBezTo>
                  <a:cubicBezTo>
                    <a:pt x="203" y="289"/>
                    <a:pt x="200" y="288"/>
                    <a:pt x="199" y="281"/>
                  </a:cubicBezTo>
                  <a:cubicBezTo>
                    <a:pt x="199" y="276"/>
                    <a:pt x="202" y="273"/>
                    <a:pt x="201" y="268"/>
                  </a:cubicBezTo>
                  <a:cubicBezTo>
                    <a:pt x="204" y="268"/>
                    <a:pt x="206" y="268"/>
                    <a:pt x="209" y="268"/>
                  </a:cubicBezTo>
                  <a:cubicBezTo>
                    <a:pt x="214" y="268"/>
                    <a:pt x="204" y="263"/>
                    <a:pt x="213" y="264"/>
                  </a:cubicBezTo>
                  <a:cubicBezTo>
                    <a:pt x="213" y="266"/>
                    <a:pt x="215" y="266"/>
                    <a:pt x="216" y="266"/>
                  </a:cubicBezTo>
                  <a:cubicBezTo>
                    <a:pt x="213" y="270"/>
                    <a:pt x="213" y="266"/>
                    <a:pt x="214" y="272"/>
                  </a:cubicBezTo>
                  <a:cubicBezTo>
                    <a:pt x="215" y="275"/>
                    <a:pt x="214" y="278"/>
                    <a:pt x="218" y="277"/>
                  </a:cubicBezTo>
                  <a:cubicBezTo>
                    <a:pt x="218" y="280"/>
                    <a:pt x="218" y="282"/>
                    <a:pt x="216" y="283"/>
                  </a:cubicBezTo>
                  <a:cubicBezTo>
                    <a:pt x="216" y="286"/>
                    <a:pt x="224" y="280"/>
                    <a:pt x="227" y="285"/>
                  </a:cubicBezTo>
                  <a:cubicBezTo>
                    <a:pt x="226" y="290"/>
                    <a:pt x="215" y="286"/>
                    <a:pt x="214" y="292"/>
                  </a:cubicBezTo>
                  <a:cubicBezTo>
                    <a:pt x="213" y="296"/>
                    <a:pt x="219" y="297"/>
                    <a:pt x="220" y="298"/>
                  </a:cubicBezTo>
                  <a:cubicBezTo>
                    <a:pt x="222" y="299"/>
                    <a:pt x="222" y="302"/>
                    <a:pt x="226" y="301"/>
                  </a:cubicBezTo>
                  <a:cubicBezTo>
                    <a:pt x="224" y="298"/>
                    <a:pt x="219" y="298"/>
                    <a:pt x="227" y="298"/>
                  </a:cubicBezTo>
                  <a:cubicBezTo>
                    <a:pt x="230" y="298"/>
                    <a:pt x="233" y="297"/>
                    <a:pt x="235" y="298"/>
                  </a:cubicBezTo>
                  <a:cubicBezTo>
                    <a:pt x="238" y="298"/>
                    <a:pt x="239" y="300"/>
                    <a:pt x="242" y="300"/>
                  </a:cubicBezTo>
                  <a:cubicBezTo>
                    <a:pt x="247" y="300"/>
                    <a:pt x="248" y="296"/>
                    <a:pt x="253" y="298"/>
                  </a:cubicBezTo>
                  <a:cubicBezTo>
                    <a:pt x="254" y="298"/>
                    <a:pt x="260" y="301"/>
                    <a:pt x="263" y="298"/>
                  </a:cubicBezTo>
                  <a:cubicBezTo>
                    <a:pt x="263" y="298"/>
                    <a:pt x="263" y="296"/>
                    <a:pt x="263" y="296"/>
                  </a:cubicBezTo>
                  <a:cubicBezTo>
                    <a:pt x="268" y="294"/>
                    <a:pt x="274" y="296"/>
                    <a:pt x="276" y="292"/>
                  </a:cubicBezTo>
                  <a:cubicBezTo>
                    <a:pt x="283" y="300"/>
                    <a:pt x="288" y="286"/>
                    <a:pt x="293" y="290"/>
                  </a:cubicBezTo>
                  <a:cubicBezTo>
                    <a:pt x="293" y="288"/>
                    <a:pt x="293" y="285"/>
                    <a:pt x="293" y="283"/>
                  </a:cubicBezTo>
                  <a:cubicBezTo>
                    <a:pt x="296" y="284"/>
                    <a:pt x="296" y="281"/>
                    <a:pt x="296" y="279"/>
                  </a:cubicBezTo>
                  <a:cubicBezTo>
                    <a:pt x="296" y="279"/>
                    <a:pt x="298" y="274"/>
                    <a:pt x="298" y="273"/>
                  </a:cubicBezTo>
                  <a:cubicBezTo>
                    <a:pt x="300" y="272"/>
                    <a:pt x="298" y="272"/>
                    <a:pt x="298" y="268"/>
                  </a:cubicBezTo>
                  <a:cubicBezTo>
                    <a:pt x="302" y="268"/>
                    <a:pt x="305" y="267"/>
                    <a:pt x="306" y="264"/>
                  </a:cubicBezTo>
                  <a:cubicBezTo>
                    <a:pt x="308" y="264"/>
                    <a:pt x="307" y="266"/>
                    <a:pt x="308" y="268"/>
                  </a:cubicBezTo>
                  <a:cubicBezTo>
                    <a:pt x="309" y="266"/>
                    <a:pt x="312" y="266"/>
                    <a:pt x="315" y="266"/>
                  </a:cubicBezTo>
                  <a:cubicBezTo>
                    <a:pt x="317" y="266"/>
                    <a:pt x="316" y="262"/>
                    <a:pt x="319" y="262"/>
                  </a:cubicBezTo>
                  <a:cubicBezTo>
                    <a:pt x="319" y="258"/>
                    <a:pt x="318" y="255"/>
                    <a:pt x="315" y="255"/>
                  </a:cubicBezTo>
                  <a:cubicBezTo>
                    <a:pt x="316" y="253"/>
                    <a:pt x="317" y="251"/>
                    <a:pt x="317" y="247"/>
                  </a:cubicBezTo>
                  <a:cubicBezTo>
                    <a:pt x="321" y="248"/>
                    <a:pt x="323" y="247"/>
                    <a:pt x="322" y="244"/>
                  </a:cubicBezTo>
                  <a:cubicBezTo>
                    <a:pt x="327" y="248"/>
                    <a:pt x="328" y="241"/>
                    <a:pt x="335" y="244"/>
                  </a:cubicBezTo>
                  <a:cubicBezTo>
                    <a:pt x="336" y="244"/>
                    <a:pt x="338" y="246"/>
                    <a:pt x="337" y="246"/>
                  </a:cubicBezTo>
                  <a:cubicBezTo>
                    <a:pt x="339" y="246"/>
                    <a:pt x="339" y="244"/>
                    <a:pt x="341" y="244"/>
                  </a:cubicBezTo>
                  <a:cubicBezTo>
                    <a:pt x="343" y="243"/>
                    <a:pt x="345" y="245"/>
                    <a:pt x="345" y="246"/>
                  </a:cubicBezTo>
                  <a:cubicBezTo>
                    <a:pt x="347" y="245"/>
                    <a:pt x="345" y="243"/>
                    <a:pt x="347" y="242"/>
                  </a:cubicBezTo>
                  <a:cubicBezTo>
                    <a:pt x="348" y="241"/>
                    <a:pt x="350" y="242"/>
                    <a:pt x="350" y="242"/>
                  </a:cubicBezTo>
                  <a:cubicBezTo>
                    <a:pt x="353" y="240"/>
                    <a:pt x="353" y="236"/>
                    <a:pt x="358" y="238"/>
                  </a:cubicBezTo>
                  <a:cubicBezTo>
                    <a:pt x="355" y="236"/>
                    <a:pt x="357" y="229"/>
                    <a:pt x="352" y="229"/>
                  </a:cubicBezTo>
                  <a:cubicBezTo>
                    <a:pt x="349" y="226"/>
                    <a:pt x="349" y="232"/>
                    <a:pt x="349" y="232"/>
                  </a:cubicBezTo>
                  <a:cubicBezTo>
                    <a:pt x="347" y="233"/>
                    <a:pt x="346" y="230"/>
                    <a:pt x="345" y="231"/>
                  </a:cubicBezTo>
                  <a:cubicBezTo>
                    <a:pt x="344" y="231"/>
                    <a:pt x="342" y="232"/>
                    <a:pt x="343" y="232"/>
                  </a:cubicBezTo>
                  <a:cubicBezTo>
                    <a:pt x="341" y="232"/>
                    <a:pt x="341" y="230"/>
                    <a:pt x="339" y="231"/>
                  </a:cubicBezTo>
                  <a:cubicBezTo>
                    <a:pt x="336" y="231"/>
                    <a:pt x="334" y="234"/>
                    <a:pt x="330" y="232"/>
                  </a:cubicBezTo>
                  <a:cubicBezTo>
                    <a:pt x="328" y="232"/>
                    <a:pt x="328" y="235"/>
                    <a:pt x="328" y="236"/>
                  </a:cubicBezTo>
                  <a:cubicBezTo>
                    <a:pt x="320" y="235"/>
                    <a:pt x="312" y="237"/>
                    <a:pt x="306" y="234"/>
                  </a:cubicBezTo>
                  <a:cubicBezTo>
                    <a:pt x="305" y="234"/>
                    <a:pt x="306" y="231"/>
                    <a:pt x="306" y="231"/>
                  </a:cubicBezTo>
                  <a:cubicBezTo>
                    <a:pt x="304" y="229"/>
                    <a:pt x="299" y="231"/>
                    <a:pt x="298" y="229"/>
                  </a:cubicBezTo>
                  <a:cubicBezTo>
                    <a:pt x="303" y="218"/>
                    <a:pt x="300" y="213"/>
                    <a:pt x="298" y="201"/>
                  </a:cubicBezTo>
                  <a:cubicBezTo>
                    <a:pt x="303" y="200"/>
                    <a:pt x="311" y="193"/>
                    <a:pt x="313" y="197"/>
                  </a:cubicBezTo>
                  <a:cubicBezTo>
                    <a:pt x="316" y="195"/>
                    <a:pt x="313" y="194"/>
                    <a:pt x="315" y="190"/>
                  </a:cubicBezTo>
                  <a:cubicBezTo>
                    <a:pt x="321" y="190"/>
                    <a:pt x="321" y="179"/>
                    <a:pt x="322" y="177"/>
                  </a:cubicBezTo>
                  <a:cubicBezTo>
                    <a:pt x="323" y="176"/>
                    <a:pt x="326" y="177"/>
                    <a:pt x="326" y="177"/>
                  </a:cubicBezTo>
                  <a:cubicBezTo>
                    <a:pt x="326" y="173"/>
                    <a:pt x="319" y="171"/>
                    <a:pt x="322" y="167"/>
                  </a:cubicBezTo>
                  <a:cubicBezTo>
                    <a:pt x="320" y="169"/>
                    <a:pt x="315" y="167"/>
                    <a:pt x="311" y="167"/>
                  </a:cubicBezTo>
                  <a:cubicBezTo>
                    <a:pt x="307" y="168"/>
                    <a:pt x="303" y="172"/>
                    <a:pt x="298" y="171"/>
                  </a:cubicBezTo>
                  <a:cubicBezTo>
                    <a:pt x="295" y="168"/>
                    <a:pt x="295" y="182"/>
                    <a:pt x="296" y="178"/>
                  </a:cubicBezTo>
                  <a:cubicBezTo>
                    <a:pt x="295" y="182"/>
                    <a:pt x="294" y="177"/>
                    <a:pt x="293" y="178"/>
                  </a:cubicBezTo>
                  <a:cubicBezTo>
                    <a:pt x="291" y="180"/>
                    <a:pt x="294" y="184"/>
                    <a:pt x="293" y="186"/>
                  </a:cubicBezTo>
                  <a:cubicBezTo>
                    <a:pt x="292" y="187"/>
                    <a:pt x="288" y="191"/>
                    <a:pt x="285" y="193"/>
                  </a:cubicBezTo>
                  <a:cubicBezTo>
                    <a:pt x="280" y="199"/>
                    <a:pt x="280" y="203"/>
                    <a:pt x="272" y="203"/>
                  </a:cubicBezTo>
                  <a:cubicBezTo>
                    <a:pt x="272" y="205"/>
                    <a:pt x="275" y="208"/>
                    <a:pt x="272" y="208"/>
                  </a:cubicBezTo>
                  <a:cubicBezTo>
                    <a:pt x="270" y="208"/>
                    <a:pt x="272" y="211"/>
                    <a:pt x="270" y="212"/>
                  </a:cubicBezTo>
                  <a:cubicBezTo>
                    <a:pt x="270" y="212"/>
                    <a:pt x="267" y="211"/>
                    <a:pt x="267" y="212"/>
                  </a:cubicBezTo>
                  <a:cubicBezTo>
                    <a:pt x="266" y="213"/>
                    <a:pt x="267" y="215"/>
                    <a:pt x="267" y="216"/>
                  </a:cubicBezTo>
                  <a:cubicBezTo>
                    <a:pt x="266" y="216"/>
                    <a:pt x="265" y="215"/>
                    <a:pt x="265" y="216"/>
                  </a:cubicBezTo>
                  <a:cubicBezTo>
                    <a:pt x="264" y="218"/>
                    <a:pt x="266" y="223"/>
                    <a:pt x="263" y="223"/>
                  </a:cubicBezTo>
                  <a:cubicBezTo>
                    <a:pt x="264" y="225"/>
                    <a:pt x="268" y="226"/>
                    <a:pt x="265" y="227"/>
                  </a:cubicBezTo>
                  <a:cubicBezTo>
                    <a:pt x="267" y="229"/>
                    <a:pt x="269" y="232"/>
                    <a:pt x="274" y="232"/>
                  </a:cubicBezTo>
                  <a:cubicBezTo>
                    <a:pt x="274" y="236"/>
                    <a:pt x="275" y="237"/>
                    <a:pt x="278" y="238"/>
                  </a:cubicBezTo>
                  <a:cubicBezTo>
                    <a:pt x="276" y="240"/>
                    <a:pt x="275" y="240"/>
                    <a:pt x="274" y="242"/>
                  </a:cubicBezTo>
                  <a:cubicBezTo>
                    <a:pt x="273" y="244"/>
                    <a:pt x="274" y="246"/>
                    <a:pt x="272" y="247"/>
                  </a:cubicBezTo>
                  <a:cubicBezTo>
                    <a:pt x="270" y="249"/>
                    <a:pt x="268" y="249"/>
                    <a:pt x="265" y="249"/>
                  </a:cubicBezTo>
                  <a:cubicBezTo>
                    <a:pt x="264" y="257"/>
                    <a:pt x="257" y="259"/>
                    <a:pt x="259" y="270"/>
                  </a:cubicBezTo>
                  <a:cubicBezTo>
                    <a:pt x="252" y="267"/>
                    <a:pt x="253" y="279"/>
                    <a:pt x="248" y="279"/>
                  </a:cubicBezTo>
                  <a:cubicBezTo>
                    <a:pt x="247" y="279"/>
                    <a:pt x="247" y="279"/>
                    <a:pt x="246" y="279"/>
                  </a:cubicBezTo>
                  <a:cubicBezTo>
                    <a:pt x="244" y="280"/>
                    <a:pt x="245" y="282"/>
                    <a:pt x="244" y="283"/>
                  </a:cubicBezTo>
                  <a:cubicBezTo>
                    <a:pt x="241" y="284"/>
                    <a:pt x="237" y="280"/>
                    <a:pt x="235" y="285"/>
                  </a:cubicBezTo>
                  <a:cubicBezTo>
                    <a:pt x="231" y="284"/>
                    <a:pt x="234" y="277"/>
                    <a:pt x="233" y="273"/>
                  </a:cubicBezTo>
                  <a:cubicBezTo>
                    <a:pt x="231" y="272"/>
                    <a:pt x="232" y="268"/>
                    <a:pt x="229" y="268"/>
                  </a:cubicBezTo>
                  <a:cubicBezTo>
                    <a:pt x="224" y="268"/>
                    <a:pt x="231" y="262"/>
                    <a:pt x="224" y="262"/>
                  </a:cubicBezTo>
                  <a:cubicBezTo>
                    <a:pt x="227" y="258"/>
                    <a:pt x="220" y="257"/>
                    <a:pt x="220" y="255"/>
                  </a:cubicBezTo>
                  <a:cubicBezTo>
                    <a:pt x="220" y="254"/>
                    <a:pt x="222" y="253"/>
                    <a:pt x="222" y="251"/>
                  </a:cubicBezTo>
                  <a:cubicBezTo>
                    <a:pt x="221" y="246"/>
                    <a:pt x="217" y="243"/>
                    <a:pt x="213" y="240"/>
                  </a:cubicBezTo>
                  <a:cubicBezTo>
                    <a:pt x="207" y="242"/>
                    <a:pt x="209" y="251"/>
                    <a:pt x="199" y="249"/>
                  </a:cubicBezTo>
                  <a:cubicBezTo>
                    <a:pt x="200" y="251"/>
                    <a:pt x="202" y="251"/>
                    <a:pt x="203" y="251"/>
                  </a:cubicBezTo>
                  <a:cubicBezTo>
                    <a:pt x="203" y="253"/>
                    <a:pt x="201" y="253"/>
                    <a:pt x="199" y="253"/>
                  </a:cubicBezTo>
                  <a:cubicBezTo>
                    <a:pt x="196" y="253"/>
                    <a:pt x="198" y="259"/>
                    <a:pt x="194" y="259"/>
                  </a:cubicBezTo>
                  <a:cubicBezTo>
                    <a:pt x="185" y="260"/>
                    <a:pt x="188" y="251"/>
                    <a:pt x="179" y="253"/>
                  </a:cubicBezTo>
                  <a:cubicBezTo>
                    <a:pt x="179" y="251"/>
                    <a:pt x="181" y="252"/>
                    <a:pt x="183" y="251"/>
                  </a:cubicBezTo>
                  <a:cubicBezTo>
                    <a:pt x="185" y="246"/>
                    <a:pt x="178" y="242"/>
                    <a:pt x="183" y="240"/>
                  </a:cubicBezTo>
                  <a:cubicBezTo>
                    <a:pt x="181" y="238"/>
                    <a:pt x="179" y="237"/>
                    <a:pt x="177" y="236"/>
                  </a:cubicBezTo>
                  <a:cubicBezTo>
                    <a:pt x="176" y="234"/>
                    <a:pt x="179" y="233"/>
                    <a:pt x="179" y="232"/>
                  </a:cubicBezTo>
                  <a:cubicBezTo>
                    <a:pt x="179" y="231"/>
                    <a:pt x="175" y="229"/>
                    <a:pt x="175" y="229"/>
                  </a:cubicBezTo>
                  <a:cubicBezTo>
                    <a:pt x="175" y="227"/>
                    <a:pt x="178" y="216"/>
                    <a:pt x="175" y="223"/>
                  </a:cubicBezTo>
                  <a:cubicBezTo>
                    <a:pt x="172" y="222"/>
                    <a:pt x="174" y="219"/>
                    <a:pt x="177" y="219"/>
                  </a:cubicBezTo>
                  <a:cubicBezTo>
                    <a:pt x="173" y="213"/>
                    <a:pt x="183" y="211"/>
                    <a:pt x="179" y="210"/>
                  </a:cubicBezTo>
                  <a:cubicBezTo>
                    <a:pt x="179" y="207"/>
                    <a:pt x="184" y="209"/>
                    <a:pt x="185" y="206"/>
                  </a:cubicBezTo>
                  <a:cubicBezTo>
                    <a:pt x="185" y="204"/>
                    <a:pt x="187" y="206"/>
                    <a:pt x="186" y="206"/>
                  </a:cubicBezTo>
                  <a:cubicBezTo>
                    <a:pt x="188" y="205"/>
                    <a:pt x="188" y="203"/>
                    <a:pt x="190" y="203"/>
                  </a:cubicBezTo>
                  <a:cubicBezTo>
                    <a:pt x="192" y="202"/>
                    <a:pt x="192" y="199"/>
                    <a:pt x="192" y="197"/>
                  </a:cubicBezTo>
                  <a:cubicBezTo>
                    <a:pt x="196" y="198"/>
                    <a:pt x="198" y="197"/>
                    <a:pt x="198" y="193"/>
                  </a:cubicBezTo>
                  <a:cubicBezTo>
                    <a:pt x="203" y="192"/>
                    <a:pt x="200" y="200"/>
                    <a:pt x="207" y="197"/>
                  </a:cubicBezTo>
                  <a:cubicBezTo>
                    <a:pt x="207" y="195"/>
                    <a:pt x="205" y="196"/>
                    <a:pt x="203" y="195"/>
                  </a:cubicBezTo>
                  <a:cubicBezTo>
                    <a:pt x="208" y="191"/>
                    <a:pt x="214" y="193"/>
                    <a:pt x="218" y="188"/>
                  </a:cubicBezTo>
                  <a:cubicBezTo>
                    <a:pt x="219" y="187"/>
                    <a:pt x="217" y="185"/>
                    <a:pt x="218" y="184"/>
                  </a:cubicBezTo>
                  <a:cubicBezTo>
                    <a:pt x="219" y="183"/>
                    <a:pt x="221" y="185"/>
                    <a:pt x="222" y="184"/>
                  </a:cubicBezTo>
                  <a:cubicBezTo>
                    <a:pt x="223" y="183"/>
                    <a:pt x="221" y="180"/>
                    <a:pt x="222" y="178"/>
                  </a:cubicBezTo>
                  <a:cubicBezTo>
                    <a:pt x="222" y="177"/>
                    <a:pt x="227" y="176"/>
                    <a:pt x="227" y="175"/>
                  </a:cubicBezTo>
                  <a:cubicBezTo>
                    <a:pt x="228" y="173"/>
                    <a:pt x="226" y="169"/>
                    <a:pt x="227" y="167"/>
                  </a:cubicBezTo>
                  <a:cubicBezTo>
                    <a:pt x="228" y="167"/>
                    <a:pt x="230" y="170"/>
                    <a:pt x="231" y="169"/>
                  </a:cubicBezTo>
                  <a:cubicBezTo>
                    <a:pt x="229" y="170"/>
                    <a:pt x="234" y="160"/>
                    <a:pt x="233" y="160"/>
                  </a:cubicBezTo>
                  <a:cubicBezTo>
                    <a:pt x="237" y="164"/>
                    <a:pt x="238" y="157"/>
                    <a:pt x="242" y="156"/>
                  </a:cubicBezTo>
                  <a:cubicBezTo>
                    <a:pt x="242" y="153"/>
                    <a:pt x="245" y="151"/>
                    <a:pt x="242" y="150"/>
                  </a:cubicBezTo>
                  <a:cubicBezTo>
                    <a:pt x="243" y="147"/>
                    <a:pt x="248" y="150"/>
                    <a:pt x="248" y="145"/>
                  </a:cubicBezTo>
                  <a:cubicBezTo>
                    <a:pt x="248" y="143"/>
                    <a:pt x="251" y="143"/>
                    <a:pt x="253" y="143"/>
                  </a:cubicBezTo>
                  <a:cubicBezTo>
                    <a:pt x="254" y="141"/>
                    <a:pt x="253" y="140"/>
                    <a:pt x="252" y="139"/>
                  </a:cubicBezTo>
                  <a:cubicBezTo>
                    <a:pt x="257" y="135"/>
                    <a:pt x="260" y="135"/>
                    <a:pt x="265" y="134"/>
                  </a:cubicBezTo>
                  <a:cubicBezTo>
                    <a:pt x="267" y="132"/>
                    <a:pt x="264" y="131"/>
                    <a:pt x="267" y="126"/>
                  </a:cubicBezTo>
                  <a:cubicBezTo>
                    <a:pt x="268" y="125"/>
                    <a:pt x="272" y="124"/>
                    <a:pt x="272" y="121"/>
                  </a:cubicBezTo>
                  <a:cubicBezTo>
                    <a:pt x="272" y="116"/>
                    <a:pt x="278" y="123"/>
                    <a:pt x="278" y="115"/>
                  </a:cubicBezTo>
                  <a:cubicBezTo>
                    <a:pt x="285" y="112"/>
                    <a:pt x="292" y="119"/>
                    <a:pt x="293" y="108"/>
                  </a:cubicBezTo>
                  <a:cubicBezTo>
                    <a:pt x="296" y="110"/>
                    <a:pt x="304" y="106"/>
                    <a:pt x="309" y="109"/>
                  </a:cubicBezTo>
                  <a:cubicBezTo>
                    <a:pt x="311" y="108"/>
                    <a:pt x="312" y="106"/>
                    <a:pt x="313" y="104"/>
                  </a:cubicBezTo>
                  <a:cubicBezTo>
                    <a:pt x="318" y="101"/>
                    <a:pt x="323" y="110"/>
                    <a:pt x="322" y="102"/>
                  </a:cubicBezTo>
                  <a:cubicBezTo>
                    <a:pt x="326" y="103"/>
                    <a:pt x="326" y="107"/>
                    <a:pt x="330" y="108"/>
                  </a:cubicBezTo>
                  <a:cubicBezTo>
                    <a:pt x="333" y="107"/>
                    <a:pt x="332" y="102"/>
                    <a:pt x="337" y="104"/>
                  </a:cubicBezTo>
                  <a:cubicBezTo>
                    <a:pt x="338" y="107"/>
                    <a:pt x="336" y="107"/>
                    <a:pt x="335" y="109"/>
                  </a:cubicBezTo>
                  <a:cubicBezTo>
                    <a:pt x="337" y="110"/>
                    <a:pt x="346" y="101"/>
                    <a:pt x="350" y="106"/>
                  </a:cubicBezTo>
                  <a:cubicBezTo>
                    <a:pt x="353" y="108"/>
                    <a:pt x="351" y="105"/>
                    <a:pt x="354" y="106"/>
                  </a:cubicBezTo>
                  <a:cubicBezTo>
                    <a:pt x="358" y="106"/>
                    <a:pt x="362" y="109"/>
                    <a:pt x="367" y="108"/>
                  </a:cubicBezTo>
                  <a:cubicBezTo>
                    <a:pt x="366" y="109"/>
                    <a:pt x="368" y="112"/>
                    <a:pt x="367" y="113"/>
                  </a:cubicBezTo>
                  <a:cubicBezTo>
                    <a:pt x="367" y="114"/>
                    <a:pt x="364" y="113"/>
                    <a:pt x="363" y="113"/>
                  </a:cubicBezTo>
                  <a:cubicBezTo>
                    <a:pt x="362" y="115"/>
                    <a:pt x="364" y="118"/>
                    <a:pt x="360" y="117"/>
                  </a:cubicBezTo>
                  <a:cubicBezTo>
                    <a:pt x="363" y="121"/>
                    <a:pt x="374" y="118"/>
                    <a:pt x="378" y="117"/>
                  </a:cubicBezTo>
                  <a:cubicBezTo>
                    <a:pt x="382" y="115"/>
                    <a:pt x="381" y="120"/>
                    <a:pt x="382" y="121"/>
                  </a:cubicBezTo>
                  <a:cubicBezTo>
                    <a:pt x="384" y="122"/>
                    <a:pt x="388" y="119"/>
                    <a:pt x="388" y="122"/>
                  </a:cubicBezTo>
                  <a:cubicBezTo>
                    <a:pt x="401" y="119"/>
                    <a:pt x="404" y="130"/>
                    <a:pt x="412" y="126"/>
                  </a:cubicBezTo>
                  <a:cubicBezTo>
                    <a:pt x="410" y="132"/>
                    <a:pt x="418" y="129"/>
                    <a:pt x="418" y="134"/>
                  </a:cubicBezTo>
                  <a:cubicBezTo>
                    <a:pt x="422" y="134"/>
                    <a:pt x="430" y="133"/>
                    <a:pt x="425" y="137"/>
                  </a:cubicBezTo>
                  <a:cubicBezTo>
                    <a:pt x="429" y="139"/>
                    <a:pt x="433" y="138"/>
                    <a:pt x="436" y="139"/>
                  </a:cubicBezTo>
                  <a:cubicBezTo>
                    <a:pt x="437" y="139"/>
                    <a:pt x="436" y="143"/>
                    <a:pt x="436" y="143"/>
                  </a:cubicBezTo>
                  <a:cubicBezTo>
                    <a:pt x="437" y="144"/>
                    <a:pt x="441" y="142"/>
                    <a:pt x="442" y="143"/>
                  </a:cubicBezTo>
                  <a:cubicBezTo>
                    <a:pt x="443" y="150"/>
                    <a:pt x="443" y="152"/>
                    <a:pt x="442" y="160"/>
                  </a:cubicBezTo>
                  <a:cubicBezTo>
                    <a:pt x="439" y="155"/>
                    <a:pt x="435" y="161"/>
                    <a:pt x="431" y="162"/>
                  </a:cubicBezTo>
                  <a:cubicBezTo>
                    <a:pt x="425" y="162"/>
                    <a:pt x="419" y="156"/>
                    <a:pt x="414" y="162"/>
                  </a:cubicBezTo>
                  <a:cubicBezTo>
                    <a:pt x="412" y="162"/>
                    <a:pt x="413" y="158"/>
                    <a:pt x="412" y="158"/>
                  </a:cubicBezTo>
                  <a:cubicBezTo>
                    <a:pt x="409" y="157"/>
                    <a:pt x="409" y="160"/>
                    <a:pt x="408" y="160"/>
                  </a:cubicBezTo>
                  <a:cubicBezTo>
                    <a:pt x="406" y="160"/>
                    <a:pt x="405" y="156"/>
                    <a:pt x="404" y="156"/>
                  </a:cubicBezTo>
                  <a:cubicBezTo>
                    <a:pt x="401" y="156"/>
                    <a:pt x="396" y="161"/>
                    <a:pt x="397" y="154"/>
                  </a:cubicBezTo>
                  <a:cubicBezTo>
                    <a:pt x="391" y="156"/>
                    <a:pt x="393" y="154"/>
                    <a:pt x="386" y="154"/>
                  </a:cubicBezTo>
                  <a:cubicBezTo>
                    <a:pt x="385" y="157"/>
                    <a:pt x="387" y="158"/>
                    <a:pt x="390" y="158"/>
                  </a:cubicBezTo>
                  <a:cubicBezTo>
                    <a:pt x="393" y="157"/>
                    <a:pt x="393" y="160"/>
                    <a:pt x="395" y="160"/>
                  </a:cubicBezTo>
                  <a:cubicBezTo>
                    <a:pt x="392" y="163"/>
                    <a:pt x="395" y="162"/>
                    <a:pt x="397" y="163"/>
                  </a:cubicBezTo>
                  <a:cubicBezTo>
                    <a:pt x="398" y="164"/>
                    <a:pt x="397" y="166"/>
                    <a:pt x="397" y="167"/>
                  </a:cubicBezTo>
                  <a:cubicBezTo>
                    <a:pt x="398" y="169"/>
                    <a:pt x="401" y="169"/>
                    <a:pt x="401" y="171"/>
                  </a:cubicBezTo>
                  <a:cubicBezTo>
                    <a:pt x="401" y="173"/>
                    <a:pt x="405" y="178"/>
                    <a:pt x="404" y="184"/>
                  </a:cubicBezTo>
                  <a:cubicBezTo>
                    <a:pt x="405" y="190"/>
                    <a:pt x="416" y="186"/>
                    <a:pt x="418" y="191"/>
                  </a:cubicBezTo>
                  <a:cubicBezTo>
                    <a:pt x="419" y="190"/>
                    <a:pt x="419" y="187"/>
                    <a:pt x="423" y="188"/>
                  </a:cubicBezTo>
                  <a:cubicBezTo>
                    <a:pt x="422" y="182"/>
                    <a:pt x="414" y="184"/>
                    <a:pt x="412" y="180"/>
                  </a:cubicBezTo>
                  <a:cubicBezTo>
                    <a:pt x="411" y="173"/>
                    <a:pt x="422" y="178"/>
                    <a:pt x="427" y="177"/>
                  </a:cubicBezTo>
                  <a:cubicBezTo>
                    <a:pt x="426" y="181"/>
                    <a:pt x="435" y="176"/>
                    <a:pt x="432" y="182"/>
                  </a:cubicBezTo>
                  <a:cubicBezTo>
                    <a:pt x="437" y="184"/>
                    <a:pt x="440" y="176"/>
                    <a:pt x="440" y="184"/>
                  </a:cubicBezTo>
                  <a:cubicBezTo>
                    <a:pt x="445" y="181"/>
                    <a:pt x="440" y="174"/>
                    <a:pt x="436" y="175"/>
                  </a:cubicBezTo>
                  <a:cubicBezTo>
                    <a:pt x="437" y="171"/>
                    <a:pt x="441" y="170"/>
                    <a:pt x="445" y="169"/>
                  </a:cubicBezTo>
                  <a:cubicBezTo>
                    <a:pt x="448" y="167"/>
                    <a:pt x="448" y="162"/>
                    <a:pt x="451" y="160"/>
                  </a:cubicBezTo>
                  <a:cubicBezTo>
                    <a:pt x="459" y="159"/>
                    <a:pt x="463" y="162"/>
                    <a:pt x="468" y="163"/>
                  </a:cubicBezTo>
                  <a:cubicBezTo>
                    <a:pt x="470" y="163"/>
                    <a:pt x="469" y="160"/>
                    <a:pt x="472" y="160"/>
                  </a:cubicBezTo>
                  <a:cubicBezTo>
                    <a:pt x="472" y="157"/>
                    <a:pt x="470" y="155"/>
                    <a:pt x="468" y="154"/>
                  </a:cubicBezTo>
                  <a:cubicBezTo>
                    <a:pt x="471" y="147"/>
                    <a:pt x="471" y="140"/>
                    <a:pt x="470" y="134"/>
                  </a:cubicBezTo>
                  <a:cubicBezTo>
                    <a:pt x="476" y="134"/>
                    <a:pt x="481" y="133"/>
                    <a:pt x="485" y="136"/>
                  </a:cubicBezTo>
                  <a:cubicBezTo>
                    <a:pt x="486" y="136"/>
                    <a:pt x="491" y="136"/>
                    <a:pt x="490" y="141"/>
                  </a:cubicBezTo>
                  <a:cubicBezTo>
                    <a:pt x="486" y="141"/>
                    <a:pt x="483" y="141"/>
                    <a:pt x="479" y="141"/>
                  </a:cubicBezTo>
                  <a:cubicBezTo>
                    <a:pt x="479" y="143"/>
                    <a:pt x="479" y="145"/>
                    <a:pt x="479" y="147"/>
                  </a:cubicBezTo>
                  <a:cubicBezTo>
                    <a:pt x="483" y="152"/>
                    <a:pt x="485" y="146"/>
                    <a:pt x="488" y="149"/>
                  </a:cubicBezTo>
                  <a:cubicBezTo>
                    <a:pt x="490" y="150"/>
                    <a:pt x="483" y="151"/>
                    <a:pt x="483" y="150"/>
                  </a:cubicBezTo>
                  <a:cubicBezTo>
                    <a:pt x="481" y="154"/>
                    <a:pt x="488" y="150"/>
                    <a:pt x="490" y="154"/>
                  </a:cubicBezTo>
                  <a:cubicBezTo>
                    <a:pt x="493" y="152"/>
                    <a:pt x="497" y="150"/>
                    <a:pt x="500" y="147"/>
                  </a:cubicBezTo>
                  <a:cubicBezTo>
                    <a:pt x="500" y="146"/>
                    <a:pt x="502" y="145"/>
                    <a:pt x="501" y="143"/>
                  </a:cubicBezTo>
                  <a:cubicBezTo>
                    <a:pt x="510" y="145"/>
                    <a:pt x="509" y="138"/>
                    <a:pt x="516" y="139"/>
                  </a:cubicBezTo>
                  <a:cubicBezTo>
                    <a:pt x="519" y="138"/>
                    <a:pt x="520" y="137"/>
                    <a:pt x="520" y="134"/>
                  </a:cubicBezTo>
                  <a:cubicBezTo>
                    <a:pt x="523" y="134"/>
                    <a:pt x="525" y="132"/>
                    <a:pt x="526" y="130"/>
                  </a:cubicBezTo>
                  <a:cubicBezTo>
                    <a:pt x="533" y="136"/>
                    <a:pt x="539" y="127"/>
                    <a:pt x="546" y="126"/>
                  </a:cubicBezTo>
                  <a:cubicBezTo>
                    <a:pt x="546" y="129"/>
                    <a:pt x="546" y="131"/>
                    <a:pt x="546" y="134"/>
                  </a:cubicBezTo>
                  <a:cubicBezTo>
                    <a:pt x="553" y="134"/>
                    <a:pt x="559" y="134"/>
                    <a:pt x="563" y="132"/>
                  </a:cubicBezTo>
                  <a:cubicBezTo>
                    <a:pt x="564" y="132"/>
                    <a:pt x="566" y="132"/>
                    <a:pt x="567" y="132"/>
                  </a:cubicBezTo>
                  <a:cubicBezTo>
                    <a:pt x="567" y="132"/>
                    <a:pt x="566" y="130"/>
                    <a:pt x="567" y="130"/>
                  </a:cubicBezTo>
                  <a:cubicBezTo>
                    <a:pt x="570" y="129"/>
                    <a:pt x="576" y="130"/>
                    <a:pt x="576" y="124"/>
                  </a:cubicBezTo>
                  <a:cubicBezTo>
                    <a:pt x="581" y="127"/>
                    <a:pt x="588" y="127"/>
                    <a:pt x="591" y="132"/>
                  </a:cubicBezTo>
                  <a:cubicBezTo>
                    <a:pt x="594" y="131"/>
                    <a:pt x="595" y="129"/>
                    <a:pt x="596" y="126"/>
                  </a:cubicBezTo>
                  <a:cubicBezTo>
                    <a:pt x="597" y="124"/>
                    <a:pt x="588" y="122"/>
                    <a:pt x="595" y="121"/>
                  </a:cubicBezTo>
                  <a:cubicBezTo>
                    <a:pt x="592" y="116"/>
                    <a:pt x="583" y="118"/>
                    <a:pt x="585" y="108"/>
                  </a:cubicBezTo>
                  <a:cubicBezTo>
                    <a:pt x="588" y="109"/>
                    <a:pt x="589" y="112"/>
                    <a:pt x="595" y="113"/>
                  </a:cubicBezTo>
                  <a:cubicBezTo>
                    <a:pt x="597" y="114"/>
                    <a:pt x="600" y="118"/>
                    <a:pt x="606" y="117"/>
                  </a:cubicBezTo>
                  <a:cubicBezTo>
                    <a:pt x="607" y="117"/>
                    <a:pt x="608" y="115"/>
                    <a:pt x="608" y="115"/>
                  </a:cubicBezTo>
                  <a:cubicBezTo>
                    <a:pt x="609" y="115"/>
                    <a:pt x="611" y="118"/>
                    <a:pt x="611" y="115"/>
                  </a:cubicBezTo>
                  <a:cubicBezTo>
                    <a:pt x="614" y="115"/>
                    <a:pt x="614" y="118"/>
                    <a:pt x="615" y="119"/>
                  </a:cubicBezTo>
                  <a:cubicBezTo>
                    <a:pt x="618" y="120"/>
                    <a:pt x="621" y="118"/>
                    <a:pt x="621" y="122"/>
                  </a:cubicBezTo>
                  <a:cubicBezTo>
                    <a:pt x="627" y="120"/>
                    <a:pt x="629" y="124"/>
                    <a:pt x="636" y="121"/>
                  </a:cubicBezTo>
                  <a:cubicBezTo>
                    <a:pt x="633" y="127"/>
                    <a:pt x="642" y="122"/>
                    <a:pt x="639" y="128"/>
                  </a:cubicBezTo>
                  <a:cubicBezTo>
                    <a:pt x="643" y="128"/>
                    <a:pt x="644" y="129"/>
                    <a:pt x="645" y="132"/>
                  </a:cubicBezTo>
                  <a:cubicBezTo>
                    <a:pt x="651" y="131"/>
                    <a:pt x="652" y="135"/>
                    <a:pt x="658" y="134"/>
                  </a:cubicBezTo>
                  <a:cubicBezTo>
                    <a:pt x="661" y="122"/>
                    <a:pt x="647" y="128"/>
                    <a:pt x="651" y="117"/>
                  </a:cubicBezTo>
                  <a:cubicBezTo>
                    <a:pt x="650" y="114"/>
                    <a:pt x="648" y="118"/>
                    <a:pt x="645" y="117"/>
                  </a:cubicBezTo>
                  <a:cubicBezTo>
                    <a:pt x="645" y="113"/>
                    <a:pt x="648" y="111"/>
                    <a:pt x="647" y="106"/>
                  </a:cubicBezTo>
                  <a:cubicBezTo>
                    <a:pt x="647" y="103"/>
                    <a:pt x="644" y="105"/>
                    <a:pt x="643" y="104"/>
                  </a:cubicBezTo>
                  <a:cubicBezTo>
                    <a:pt x="643" y="103"/>
                    <a:pt x="647" y="100"/>
                    <a:pt x="643" y="100"/>
                  </a:cubicBezTo>
                  <a:cubicBezTo>
                    <a:pt x="643" y="96"/>
                    <a:pt x="648" y="98"/>
                    <a:pt x="647" y="93"/>
                  </a:cubicBezTo>
                  <a:cubicBezTo>
                    <a:pt x="651" y="93"/>
                    <a:pt x="649" y="88"/>
                    <a:pt x="654" y="89"/>
                  </a:cubicBezTo>
                  <a:cubicBezTo>
                    <a:pt x="654" y="85"/>
                    <a:pt x="656" y="83"/>
                    <a:pt x="660" y="83"/>
                  </a:cubicBezTo>
                  <a:cubicBezTo>
                    <a:pt x="658" y="75"/>
                    <a:pt x="666" y="77"/>
                    <a:pt x="665" y="70"/>
                  </a:cubicBezTo>
                  <a:cubicBezTo>
                    <a:pt x="674" y="69"/>
                    <a:pt x="678" y="73"/>
                    <a:pt x="684" y="74"/>
                  </a:cubicBezTo>
                  <a:cubicBezTo>
                    <a:pt x="684" y="77"/>
                    <a:pt x="684" y="79"/>
                    <a:pt x="686" y="80"/>
                  </a:cubicBezTo>
                  <a:cubicBezTo>
                    <a:pt x="686" y="82"/>
                    <a:pt x="682" y="81"/>
                    <a:pt x="680" y="81"/>
                  </a:cubicBezTo>
                  <a:cubicBezTo>
                    <a:pt x="680" y="89"/>
                    <a:pt x="684" y="92"/>
                    <a:pt x="680" y="98"/>
                  </a:cubicBezTo>
                  <a:cubicBezTo>
                    <a:pt x="682" y="99"/>
                    <a:pt x="683" y="101"/>
                    <a:pt x="684" y="102"/>
                  </a:cubicBezTo>
                  <a:cubicBezTo>
                    <a:pt x="685" y="103"/>
                    <a:pt x="686" y="104"/>
                    <a:pt x="688" y="104"/>
                  </a:cubicBezTo>
                  <a:cubicBezTo>
                    <a:pt x="685" y="108"/>
                    <a:pt x="687" y="118"/>
                    <a:pt x="684" y="122"/>
                  </a:cubicBezTo>
                  <a:cubicBezTo>
                    <a:pt x="682" y="128"/>
                    <a:pt x="689" y="126"/>
                    <a:pt x="690" y="130"/>
                  </a:cubicBezTo>
                  <a:cubicBezTo>
                    <a:pt x="688" y="145"/>
                    <a:pt x="682" y="154"/>
                    <a:pt x="669" y="158"/>
                  </a:cubicBezTo>
                  <a:cubicBezTo>
                    <a:pt x="670" y="162"/>
                    <a:pt x="677" y="158"/>
                    <a:pt x="678" y="162"/>
                  </a:cubicBezTo>
                  <a:cubicBezTo>
                    <a:pt x="683" y="161"/>
                    <a:pt x="682" y="155"/>
                    <a:pt x="688" y="156"/>
                  </a:cubicBezTo>
                  <a:cubicBezTo>
                    <a:pt x="687" y="158"/>
                    <a:pt x="686" y="159"/>
                    <a:pt x="686" y="162"/>
                  </a:cubicBezTo>
                  <a:cubicBezTo>
                    <a:pt x="688" y="161"/>
                    <a:pt x="687" y="158"/>
                    <a:pt x="690" y="158"/>
                  </a:cubicBezTo>
                  <a:cubicBezTo>
                    <a:pt x="692" y="158"/>
                    <a:pt x="691" y="155"/>
                    <a:pt x="692" y="154"/>
                  </a:cubicBezTo>
                  <a:cubicBezTo>
                    <a:pt x="692" y="154"/>
                    <a:pt x="695" y="155"/>
                    <a:pt x="695" y="154"/>
                  </a:cubicBezTo>
                  <a:cubicBezTo>
                    <a:pt x="696" y="153"/>
                    <a:pt x="695" y="150"/>
                    <a:pt x="695" y="149"/>
                  </a:cubicBezTo>
                  <a:cubicBezTo>
                    <a:pt x="697" y="149"/>
                    <a:pt x="699" y="149"/>
                    <a:pt x="701" y="149"/>
                  </a:cubicBezTo>
                  <a:cubicBezTo>
                    <a:pt x="699" y="143"/>
                    <a:pt x="707" y="137"/>
                    <a:pt x="701" y="134"/>
                  </a:cubicBezTo>
                  <a:cubicBezTo>
                    <a:pt x="701" y="132"/>
                    <a:pt x="705" y="132"/>
                    <a:pt x="705" y="130"/>
                  </a:cubicBezTo>
                  <a:cubicBezTo>
                    <a:pt x="705" y="128"/>
                    <a:pt x="702" y="128"/>
                    <a:pt x="701" y="128"/>
                  </a:cubicBezTo>
                  <a:cubicBezTo>
                    <a:pt x="701" y="124"/>
                    <a:pt x="707" y="127"/>
                    <a:pt x="710" y="126"/>
                  </a:cubicBezTo>
                  <a:cubicBezTo>
                    <a:pt x="708" y="124"/>
                    <a:pt x="710" y="119"/>
                    <a:pt x="705" y="121"/>
                  </a:cubicBezTo>
                  <a:cubicBezTo>
                    <a:pt x="700" y="123"/>
                    <a:pt x="698" y="116"/>
                    <a:pt x="697" y="121"/>
                  </a:cubicBezTo>
                  <a:cubicBezTo>
                    <a:pt x="694" y="117"/>
                    <a:pt x="694" y="113"/>
                    <a:pt x="695" y="109"/>
                  </a:cubicBezTo>
                  <a:cubicBezTo>
                    <a:pt x="695" y="109"/>
                    <a:pt x="699" y="110"/>
                    <a:pt x="699" y="109"/>
                  </a:cubicBezTo>
                  <a:cubicBezTo>
                    <a:pt x="701" y="108"/>
                    <a:pt x="698" y="102"/>
                    <a:pt x="699" y="100"/>
                  </a:cubicBezTo>
                  <a:cubicBezTo>
                    <a:pt x="699" y="97"/>
                    <a:pt x="697" y="100"/>
                    <a:pt x="697" y="100"/>
                  </a:cubicBezTo>
                  <a:cubicBezTo>
                    <a:pt x="693" y="97"/>
                    <a:pt x="696" y="93"/>
                    <a:pt x="693" y="89"/>
                  </a:cubicBezTo>
                  <a:cubicBezTo>
                    <a:pt x="701" y="91"/>
                    <a:pt x="698" y="84"/>
                    <a:pt x="703" y="83"/>
                  </a:cubicBezTo>
                  <a:cubicBezTo>
                    <a:pt x="703" y="80"/>
                    <a:pt x="703" y="77"/>
                    <a:pt x="703" y="74"/>
                  </a:cubicBezTo>
                  <a:cubicBezTo>
                    <a:pt x="709" y="72"/>
                    <a:pt x="706" y="80"/>
                    <a:pt x="706" y="83"/>
                  </a:cubicBezTo>
                  <a:cubicBezTo>
                    <a:pt x="707" y="86"/>
                    <a:pt x="710" y="82"/>
                    <a:pt x="710" y="85"/>
                  </a:cubicBezTo>
                  <a:cubicBezTo>
                    <a:pt x="710" y="86"/>
                    <a:pt x="708" y="88"/>
                    <a:pt x="708" y="87"/>
                  </a:cubicBezTo>
                  <a:cubicBezTo>
                    <a:pt x="710" y="92"/>
                    <a:pt x="714" y="93"/>
                    <a:pt x="719" y="96"/>
                  </a:cubicBezTo>
                  <a:cubicBezTo>
                    <a:pt x="723" y="97"/>
                    <a:pt x="719" y="91"/>
                    <a:pt x="718" y="91"/>
                  </a:cubicBezTo>
                  <a:cubicBezTo>
                    <a:pt x="720" y="88"/>
                    <a:pt x="726" y="88"/>
                    <a:pt x="731" y="87"/>
                  </a:cubicBezTo>
                  <a:cubicBezTo>
                    <a:pt x="730" y="85"/>
                    <a:pt x="727" y="85"/>
                    <a:pt x="725" y="85"/>
                  </a:cubicBezTo>
                  <a:cubicBezTo>
                    <a:pt x="727" y="80"/>
                    <a:pt x="722" y="80"/>
                    <a:pt x="723" y="76"/>
                  </a:cubicBezTo>
                  <a:cubicBezTo>
                    <a:pt x="725" y="80"/>
                    <a:pt x="736" y="74"/>
                    <a:pt x="734" y="81"/>
                  </a:cubicBezTo>
                  <a:cubicBezTo>
                    <a:pt x="736" y="83"/>
                    <a:pt x="738" y="80"/>
                    <a:pt x="738" y="80"/>
                  </a:cubicBezTo>
                  <a:cubicBezTo>
                    <a:pt x="741" y="80"/>
                    <a:pt x="739" y="82"/>
                    <a:pt x="740" y="83"/>
                  </a:cubicBezTo>
                  <a:cubicBezTo>
                    <a:pt x="741" y="84"/>
                    <a:pt x="743" y="83"/>
                    <a:pt x="744" y="83"/>
                  </a:cubicBezTo>
                  <a:cubicBezTo>
                    <a:pt x="747" y="87"/>
                    <a:pt x="754" y="83"/>
                    <a:pt x="749" y="89"/>
                  </a:cubicBezTo>
                  <a:cubicBezTo>
                    <a:pt x="752" y="89"/>
                    <a:pt x="756" y="89"/>
                    <a:pt x="759" y="89"/>
                  </a:cubicBezTo>
                  <a:cubicBezTo>
                    <a:pt x="759" y="87"/>
                    <a:pt x="751" y="85"/>
                    <a:pt x="757" y="83"/>
                  </a:cubicBezTo>
                  <a:cubicBezTo>
                    <a:pt x="755" y="82"/>
                    <a:pt x="753" y="81"/>
                    <a:pt x="751" y="80"/>
                  </a:cubicBezTo>
                  <a:cubicBezTo>
                    <a:pt x="750" y="70"/>
                    <a:pt x="751" y="70"/>
                    <a:pt x="751" y="59"/>
                  </a:cubicBezTo>
                  <a:cubicBezTo>
                    <a:pt x="761" y="58"/>
                    <a:pt x="775" y="61"/>
                    <a:pt x="783" y="59"/>
                  </a:cubicBezTo>
                  <a:cubicBezTo>
                    <a:pt x="786" y="58"/>
                    <a:pt x="784" y="53"/>
                    <a:pt x="788" y="57"/>
                  </a:cubicBezTo>
                  <a:cubicBezTo>
                    <a:pt x="794" y="53"/>
                    <a:pt x="790" y="50"/>
                    <a:pt x="792" y="44"/>
                  </a:cubicBezTo>
                  <a:cubicBezTo>
                    <a:pt x="797" y="45"/>
                    <a:pt x="799" y="44"/>
                    <a:pt x="801" y="42"/>
                  </a:cubicBezTo>
                  <a:cubicBezTo>
                    <a:pt x="804" y="38"/>
                    <a:pt x="809" y="37"/>
                    <a:pt x="813" y="33"/>
                  </a:cubicBezTo>
                  <a:cubicBezTo>
                    <a:pt x="832" y="30"/>
                    <a:pt x="851" y="28"/>
                    <a:pt x="867" y="22"/>
                  </a:cubicBezTo>
                  <a:cubicBezTo>
                    <a:pt x="870" y="19"/>
                    <a:pt x="870" y="26"/>
                    <a:pt x="870" y="26"/>
                  </a:cubicBezTo>
                  <a:cubicBezTo>
                    <a:pt x="871" y="25"/>
                    <a:pt x="874" y="21"/>
                    <a:pt x="872" y="20"/>
                  </a:cubicBezTo>
                  <a:cubicBezTo>
                    <a:pt x="875" y="21"/>
                    <a:pt x="872" y="23"/>
                    <a:pt x="874" y="26"/>
                  </a:cubicBezTo>
                  <a:cubicBezTo>
                    <a:pt x="875" y="26"/>
                    <a:pt x="879" y="25"/>
                    <a:pt x="878" y="27"/>
                  </a:cubicBezTo>
                  <a:cubicBezTo>
                    <a:pt x="881" y="26"/>
                    <a:pt x="876" y="25"/>
                    <a:pt x="880" y="24"/>
                  </a:cubicBezTo>
                  <a:cubicBezTo>
                    <a:pt x="883" y="23"/>
                    <a:pt x="889" y="24"/>
                    <a:pt x="889" y="18"/>
                  </a:cubicBezTo>
                  <a:cubicBezTo>
                    <a:pt x="893" y="19"/>
                    <a:pt x="895" y="18"/>
                    <a:pt x="895" y="14"/>
                  </a:cubicBezTo>
                  <a:cubicBezTo>
                    <a:pt x="897" y="15"/>
                    <a:pt x="898" y="18"/>
                    <a:pt x="900" y="18"/>
                  </a:cubicBezTo>
                  <a:cubicBezTo>
                    <a:pt x="905" y="18"/>
                    <a:pt x="904" y="12"/>
                    <a:pt x="904" y="7"/>
                  </a:cubicBezTo>
                  <a:cubicBezTo>
                    <a:pt x="913" y="4"/>
                    <a:pt x="922" y="0"/>
                    <a:pt x="936" y="1"/>
                  </a:cubicBezTo>
                  <a:cubicBezTo>
                    <a:pt x="934" y="3"/>
                    <a:pt x="934" y="6"/>
                    <a:pt x="934" y="9"/>
                  </a:cubicBezTo>
                  <a:cubicBezTo>
                    <a:pt x="937" y="13"/>
                    <a:pt x="945" y="13"/>
                    <a:pt x="949" y="9"/>
                  </a:cubicBezTo>
                  <a:cubicBezTo>
                    <a:pt x="951" y="9"/>
                    <a:pt x="950" y="11"/>
                    <a:pt x="949" y="11"/>
                  </a:cubicBezTo>
                  <a:close/>
                  <a:moveTo>
                    <a:pt x="1396" y="238"/>
                  </a:moveTo>
                  <a:cubicBezTo>
                    <a:pt x="1396" y="236"/>
                    <a:pt x="1393" y="236"/>
                    <a:pt x="1392" y="234"/>
                  </a:cubicBezTo>
                  <a:cubicBezTo>
                    <a:pt x="1386" y="233"/>
                    <a:pt x="1386" y="238"/>
                    <a:pt x="1392" y="236"/>
                  </a:cubicBezTo>
                  <a:cubicBezTo>
                    <a:pt x="1393" y="238"/>
                    <a:pt x="1394" y="238"/>
                    <a:pt x="1396" y="238"/>
                  </a:cubicBezTo>
                  <a:close/>
                  <a:moveTo>
                    <a:pt x="403" y="378"/>
                  </a:moveTo>
                  <a:cubicBezTo>
                    <a:pt x="401" y="384"/>
                    <a:pt x="409" y="380"/>
                    <a:pt x="406" y="387"/>
                  </a:cubicBezTo>
                  <a:cubicBezTo>
                    <a:pt x="410" y="388"/>
                    <a:pt x="411" y="384"/>
                    <a:pt x="412" y="387"/>
                  </a:cubicBezTo>
                  <a:cubicBezTo>
                    <a:pt x="412" y="389"/>
                    <a:pt x="411" y="389"/>
                    <a:pt x="410" y="389"/>
                  </a:cubicBezTo>
                  <a:cubicBezTo>
                    <a:pt x="407" y="390"/>
                    <a:pt x="399" y="393"/>
                    <a:pt x="397" y="393"/>
                  </a:cubicBezTo>
                  <a:cubicBezTo>
                    <a:pt x="392" y="392"/>
                    <a:pt x="391" y="388"/>
                    <a:pt x="388" y="385"/>
                  </a:cubicBezTo>
                  <a:cubicBezTo>
                    <a:pt x="388" y="382"/>
                    <a:pt x="393" y="384"/>
                    <a:pt x="393" y="382"/>
                  </a:cubicBezTo>
                  <a:cubicBezTo>
                    <a:pt x="389" y="378"/>
                    <a:pt x="388" y="377"/>
                    <a:pt x="382" y="380"/>
                  </a:cubicBezTo>
                  <a:cubicBezTo>
                    <a:pt x="380" y="376"/>
                    <a:pt x="379" y="373"/>
                    <a:pt x="373" y="374"/>
                  </a:cubicBezTo>
                  <a:cubicBezTo>
                    <a:pt x="370" y="374"/>
                    <a:pt x="372" y="377"/>
                    <a:pt x="371" y="378"/>
                  </a:cubicBezTo>
                  <a:cubicBezTo>
                    <a:pt x="370" y="379"/>
                    <a:pt x="367" y="379"/>
                    <a:pt x="365" y="380"/>
                  </a:cubicBezTo>
                  <a:cubicBezTo>
                    <a:pt x="363" y="381"/>
                    <a:pt x="362" y="387"/>
                    <a:pt x="358" y="385"/>
                  </a:cubicBezTo>
                  <a:cubicBezTo>
                    <a:pt x="360" y="392"/>
                    <a:pt x="354" y="394"/>
                    <a:pt x="354" y="395"/>
                  </a:cubicBezTo>
                  <a:cubicBezTo>
                    <a:pt x="353" y="399"/>
                    <a:pt x="354" y="403"/>
                    <a:pt x="352" y="408"/>
                  </a:cubicBezTo>
                  <a:cubicBezTo>
                    <a:pt x="350" y="408"/>
                    <a:pt x="350" y="406"/>
                    <a:pt x="349" y="406"/>
                  </a:cubicBezTo>
                  <a:cubicBezTo>
                    <a:pt x="347" y="412"/>
                    <a:pt x="353" y="415"/>
                    <a:pt x="349" y="419"/>
                  </a:cubicBezTo>
                  <a:cubicBezTo>
                    <a:pt x="352" y="417"/>
                    <a:pt x="351" y="422"/>
                    <a:pt x="352" y="423"/>
                  </a:cubicBezTo>
                  <a:cubicBezTo>
                    <a:pt x="353" y="423"/>
                    <a:pt x="355" y="422"/>
                    <a:pt x="356" y="423"/>
                  </a:cubicBezTo>
                  <a:cubicBezTo>
                    <a:pt x="360" y="424"/>
                    <a:pt x="361" y="427"/>
                    <a:pt x="363" y="424"/>
                  </a:cubicBezTo>
                  <a:cubicBezTo>
                    <a:pt x="364" y="424"/>
                    <a:pt x="367" y="425"/>
                    <a:pt x="367" y="424"/>
                  </a:cubicBezTo>
                  <a:cubicBezTo>
                    <a:pt x="374" y="424"/>
                    <a:pt x="372" y="423"/>
                    <a:pt x="375" y="421"/>
                  </a:cubicBezTo>
                  <a:cubicBezTo>
                    <a:pt x="378" y="420"/>
                    <a:pt x="379" y="423"/>
                    <a:pt x="382" y="423"/>
                  </a:cubicBezTo>
                  <a:cubicBezTo>
                    <a:pt x="382" y="421"/>
                    <a:pt x="382" y="419"/>
                    <a:pt x="384" y="419"/>
                  </a:cubicBezTo>
                  <a:cubicBezTo>
                    <a:pt x="388" y="418"/>
                    <a:pt x="397" y="418"/>
                    <a:pt x="401" y="419"/>
                  </a:cubicBezTo>
                  <a:cubicBezTo>
                    <a:pt x="404" y="420"/>
                    <a:pt x="405" y="422"/>
                    <a:pt x="408" y="423"/>
                  </a:cubicBezTo>
                  <a:cubicBezTo>
                    <a:pt x="410" y="423"/>
                    <a:pt x="410" y="421"/>
                    <a:pt x="412" y="421"/>
                  </a:cubicBezTo>
                  <a:cubicBezTo>
                    <a:pt x="411" y="421"/>
                    <a:pt x="413" y="422"/>
                    <a:pt x="414" y="423"/>
                  </a:cubicBezTo>
                  <a:cubicBezTo>
                    <a:pt x="419" y="424"/>
                    <a:pt x="419" y="424"/>
                    <a:pt x="423" y="424"/>
                  </a:cubicBezTo>
                  <a:cubicBezTo>
                    <a:pt x="431" y="425"/>
                    <a:pt x="441" y="423"/>
                    <a:pt x="449" y="424"/>
                  </a:cubicBezTo>
                  <a:cubicBezTo>
                    <a:pt x="449" y="420"/>
                    <a:pt x="449" y="417"/>
                    <a:pt x="451" y="415"/>
                  </a:cubicBezTo>
                  <a:cubicBezTo>
                    <a:pt x="445" y="407"/>
                    <a:pt x="439" y="398"/>
                    <a:pt x="427" y="396"/>
                  </a:cubicBezTo>
                  <a:cubicBezTo>
                    <a:pt x="427" y="393"/>
                    <a:pt x="424" y="393"/>
                    <a:pt x="423" y="391"/>
                  </a:cubicBezTo>
                  <a:cubicBezTo>
                    <a:pt x="423" y="388"/>
                    <a:pt x="422" y="387"/>
                    <a:pt x="421" y="385"/>
                  </a:cubicBezTo>
                  <a:cubicBezTo>
                    <a:pt x="422" y="380"/>
                    <a:pt x="428" y="379"/>
                    <a:pt x="427" y="372"/>
                  </a:cubicBezTo>
                  <a:cubicBezTo>
                    <a:pt x="416" y="371"/>
                    <a:pt x="411" y="376"/>
                    <a:pt x="403" y="378"/>
                  </a:cubicBezTo>
                  <a:close/>
                  <a:moveTo>
                    <a:pt x="531" y="464"/>
                  </a:moveTo>
                  <a:cubicBezTo>
                    <a:pt x="529" y="464"/>
                    <a:pt x="526" y="464"/>
                    <a:pt x="529" y="465"/>
                  </a:cubicBezTo>
                  <a:cubicBezTo>
                    <a:pt x="532" y="463"/>
                    <a:pt x="539" y="463"/>
                    <a:pt x="542" y="462"/>
                  </a:cubicBezTo>
                  <a:cubicBezTo>
                    <a:pt x="543" y="462"/>
                    <a:pt x="542" y="458"/>
                    <a:pt x="542" y="458"/>
                  </a:cubicBezTo>
                  <a:cubicBezTo>
                    <a:pt x="543" y="457"/>
                    <a:pt x="545" y="460"/>
                    <a:pt x="546" y="460"/>
                  </a:cubicBezTo>
                  <a:cubicBezTo>
                    <a:pt x="546" y="456"/>
                    <a:pt x="546" y="451"/>
                    <a:pt x="546" y="447"/>
                  </a:cubicBezTo>
                  <a:cubicBezTo>
                    <a:pt x="544" y="444"/>
                    <a:pt x="542" y="443"/>
                    <a:pt x="541" y="441"/>
                  </a:cubicBezTo>
                  <a:cubicBezTo>
                    <a:pt x="540" y="440"/>
                    <a:pt x="541" y="438"/>
                    <a:pt x="541" y="438"/>
                  </a:cubicBezTo>
                  <a:cubicBezTo>
                    <a:pt x="540" y="435"/>
                    <a:pt x="534" y="433"/>
                    <a:pt x="539" y="432"/>
                  </a:cubicBezTo>
                  <a:cubicBezTo>
                    <a:pt x="542" y="432"/>
                    <a:pt x="546" y="432"/>
                    <a:pt x="550" y="432"/>
                  </a:cubicBezTo>
                  <a:cubicBezTo>
                    <a:pt x="551" y="425"/>
                    <a:pt x="546" y="425"/>
                    <a:pt x="546" y="423"/>
                  </a:cubicBezTo>
                  <a:cubicBezTo>
                    <a:pt x="546" y="419"/>
                    <a:pt x="542" y="419"/>
                    <a:pt x="541" y="417"/>
                  </a:cubicBezTo>
                  <a:cubicBezTo>
                    <a:pt x="541" y="417"/>
                    <a:pt x="544" y="415"/>
                    <a:pt x="542" y="413"/>
                  </a:cubicBezTo>
                  <a:cubicBezTo>
                    <a:pt x="537" y="415"/>
                    <a:pt x="536" y="411"/>
                    <a:pt x="531" y="411"/>
                  </a:cubicBezTo>
                  <a:cubicBezTo>
                    <a:pt x="533" y="401"/>
                    <a:pt x="520" y="404"/>
                    <a:pt x="520" y="395"/>
                  </a:cubicBezTo>
                  <a:cubicBezTo>
                    <a:pt x="525" y="391"/>
                    <a:pt x="528" y="385"/>
                    <a:pt x="539" y="387"/>
                  </a:cubicBezTo>
                  <a:cubicBezTo>
                    <a:pt x="539" y="386"/>
                    <a:pt x="539" y="384"/>
                    <a:pt x="541" y="383"/>
                  </a:cubicBezTo>
                  <a:cubicBezTo>
                    <a:pt x="541" y="378"/>
                    <a:pt x="535" y="379"/>
                    <a:pt x="535" y="374"/>
                  </a:cubicBezTo>
                  <a:cubicBezTo>
                    <a:pt x="526" y="373"/>
                    <a:pt x="522" y="377"/>
                    <a:pt x="516" y="374"/>
                  </a:cubicBezTo>
                  <a:cubicBezTo>
                    <a:pt x="516" y="377"/>
                    <a:pt x="516" y="378"/>
                    <a:pt x="514" y="376"/>
                  </a:cubicBezTo>
                  <a:cubicBezTo>
                    <a:pt x="513" y="375"/>
                    <a:pt x="512" y="378"/>
                    <a:pt x="513" y="378"/>
                  </a:cubicBezTo>
                  <a:cubicBezTo>
                    <a:pt x="508" y="380"/>
                    <a:pt x="502" y="383"/>
                    <a:pt x="500" y="383"/>
                  </a:cubicBezTo>
                  <a:cubicBezTo>
                    <a:pt x="494" y="385"/>
                    <a:pt x="496" y="386"/>
                    <a:pt x="494" y="389"/>
                  </a:cubicBezTo>
                  <a:cubicBezTo>
                    <a:pt x="493" y="390"/>
                    <a:pt x="491" y="388"/>
                    <a:pt x="490" y="389"/>
                  </a:cubicBezTo>
                  <a:cubicBezTo>
                    <a:pt x="489" y="390"/>
                    <a:pt x="491" y="394"/>
                    <a:pt x="490" y="395"/>
                  </a:cubicBezTo>
                  <a:cubicBezTo>
                    <a:pt x="491" y="399"/>
                    <a:pt x="495" y="392"/>
                    <a:pt x="496" y="398"/>
                  </a:cubicBezTo>
                  <a:cubicBezTo>
                    <a:pt x="496" y="400"/>
                    <a:pt x="497" y="401"/>
                    <a:pt x="498" y="402"/>
                  </a:cubicBezTo>
                  <a:cubicBezTo>
                    <a:pt x="496" y="408"/>
                    <a:pt x="499" y="412"/>
                    <a:pt x="500" y="413"/>
                  </a:cubicBezTo>
                  <a:cubicBezTo>
                    <a:pt x="500" y="416"/>
                    <a:pt x="500" y="416"/>
                    <a:pt x="501" y="417"/>
                  </a:cubicBezTo>
                  <a:cubicBezTo>
                    <a:pt x="502" y="417"/>
                    <a:pt x="503" y="423"/>
                    <a:pt x="503" y="423"/>
                  </a:cubicBezTo>
                  <a:cubicBezTo>
                    <a:pt x="505" y="428"/>
                    <a:pt x="505" y="427"/>
                    <a:pt x="507" y="430"/>
                  </a:cubicBezTo>
                  <a:cubicBezTo>
                    <a:pt x="508" y="432"/>
                    <a:pt x="506" y="434"/>
                    <a:pt x="507" y="436"/>
                  </a:cubicBezTo>
                  <a:cubicBezTo>
                    <a:pt x="508" y="437"/>
                    <a:pt x="512" y="438"/>
                    <a:pt x="511" y="441"/>
                  </a:cubicBezTo>
                  <a:cubicBezTo>
                    <a:pt x="504" y="439"/>
                    <a:pt x="509" y="449"/>
                    <a:pt x="505" y="451"/>
                  </a:cubicBezTo>
                  <a:cubicBezTo>
                    <a:pt x="513" y="452"/>
                    <a:pt x="513" y="463"/>
                    <a:pt x="522" y="458"/>
                  </a:cubicBezTo>
                  <a:cubicBezTo>
                    <a:pt x="515" y="465"/>
                    <a:pt x="531" y="459"/>
                    <a:pt x="531" y="464"/>
                  </a:cubicBezTo>
                  <a:close/>
                  <a:moveTo>
                    <a:pt x="587" y="378"/>
                  </a:moveTo>
                  <a:cubicBezTo>
                    <a:pt x="586" y="379"/>
                    <a:pt x="587" y="382"/>
                    <a:pt x="585" y="383"/>
                  </a:cubicBezTo>
                  <a:cubicBezTo>
                    <a:pt x="584" y="385"/>
                    <a:pt x="580" y="385"/>
                    <a:pt x="580" y="387"/>
                  </a:cubicBezTo>
                  <a:cubicBezTo>
                    <a:pt x="581" y="389"/>
                    <a:pt x="585" y="392"/>
                    <a:pt x="585" y="395"/>
                  </a:cubicBezTo>
                  <a:cubicBezTo>
                    <a:pt x="585" y="395"/>
                    <a:pt x="582" y="395"/>
                    <a:pt x="583" y="396"/>
                  </a:cubicBezTo>
                  <a:cubicBezTo>
                    <a:pt x="585" y="398"/>
                    <a:pt x="589" y="397"/>
                    <a:pt x="591" y="400"/>
                  </a:cubicBezTo>
                  <a:cubicBezTo>
                    <a:pt x="591" y="398"/>
                    <a:pt x="593" y="397"/>
                    <a:pt x="595" y="396"/>
                  </a:cubicBezTo>
                  <a:cubicBezTo>
                    <a:pt x="596" y="391"/>
                    <a:pt x="592" y="391"/>
                    <a:pt x="591" y="387"/>
                  </a:cubicBezTo>
                  <a:cubicBezTo>
                    <a:pt x="594" y="386"/>
                    <a:pt x="597" y="384"/>
                    <a:pt x="596" y="380"/>
                  </a:cubicBezTo>
                  <a:cubicBezTo>
                    <a:pt x="593" y="380"/>
                    <a:pt x="592" y="378"/>
                    <a:pt x="595" y="376"/>
                  </a:cubicBezTo>
                  <a:cubicBezTo>
                    <a:pt x="592" y="377"/>
                    <a:pt x="589" y="376"/>
                    <a:pt x="587" y="378"/>
                  </a:cubicBezTo>
                  <a:close/>
                  <a:moveTo>
                    <a:pt x="343" y="428"/>
                  </a:moveTo>
                  <a:cubicBezTo>
                    <a:pt x="342" y="436"/>
                    <a:pt x="356" y="431"/>
                    <a:pt x="356" y="428"/>
                  </a:cubicBezTo>
                  <a:cubicBezTo>
                    <a:pt x="351" y="426"/>
                    <a:pt x="348" y="426"/>
                    <a:pt x="343" y="428"/>
                  </a:cubicBezTo>
                  <a:close/>
                  <a:moveTo>
                    <a:pt x="386" y="775"/>
                  </a:moveTo>
                  <a:cubicBezTo>
                    <a:pt x="388" y="768"/>
                    <a:pt x="399" y="768"/>
                    <a:pt x="397" y="756"/>
                  </a:cubicBezTo>
                  <a:cubicBezTo>
                    <a:pt x="392" y="761"/>
                    <a:pt x="382" y="752"/>
                    <a:pt x="377" y="758"/>
                  </a:cubicBezTo>
                  <a:cubicBezTo>
                    <a:pt x="385" y="759"/>
                    <a:pt x="375" y="760"/>
                    <a:pt x="375" y="762"/>
                  </a:cubicBezTo>
                  <a:cubicBezTo>
                    <a:pt x="375" y="760"/>
                    <a:pt x="377" y="766"/>
                    <a:pt x="377" y="767"/>
                  </a:cubicBezTo>
                  <a:cubicBezTo>
                    <a:pt x="377" y="770"/>
                    <a:pt x="377" y="773"/>
                    <a:pt x="375" y="773"/>
                  </a:cubicBezTo>
                  <a:cubicBezTo>
                    <a:pt x="375" y="772"/>
                    <a:pt x="373" y="771"/>
                    <a:pt x="373" y="773"/>
                  </a:cubicBezTo>
                  <a:cubicBezTo>
                    <a:pt x="375" y="776"/>
                    <a:pt x="381" y="775"/>
                    <a:pt x="386" y="77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87" name="îṡḻîḓê"/>
            <p:cNvSpPr/>
            <p:nvPr/>
          </p:nvSpPr>
          <p:spPr bwMode="auto">
            <a:xfrm>
              <a:off x="4137527" y="707649"/>
              <a:ext cx="47627" cy="25214"/>
            </a:xfrm>
            <a:custGeom>
              <a:avLst/>
              <a:gdLst>
                <a:gd name="T0" fmla="*/ 16 w 23"/>
                <a:gd name="T1" fmla="*/ 0 h 12"/>
                <a:gd name="T2" fmla="*/ 20 w 23"/>
                <a:gd name="T3" fmla="*/ 11 h 12"/>
                <a:gd name="T4" fmla="*/ 0 w 23"/>
                <a:gd name="T5" fmla="*/ 6 h 12"/>
                <a:gd name="T6" fmla="*/ 16 w 2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2">
                  <a:moveTo>
                    <a:pt x="16" y="0"/>
                  </a:moveTo>
                  <a:cubicBezTo>
                    <a:pt x="16" y="5"/>
                    <a:pt x="23" y="4"/>
                    <a:pt x="20" y="11"/>
                  </a:cubicBezTo>
                  <a:cubicBezTo>
                    <a:pt x="10" y="12"/>
                    <a:pt x="4" y="10"/>
                    <a:pt x="0" y="6"/>
                  </a:cubicBezTo>
                  <a:cubicBezTo>
                    <a:pt x="3" y="1"/>
                    <a:pt x="10" y="1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88" name="ïṩḻiḍe"/>
            <p:cNvSpPr/>
            <p:nvPr/>
          </p:nvSpPr>
          <p:spPr bwMode="auto">
            <a:xfrm>
              <a:off x="4234180" y="755276"/>
              <a:ext cx="466461" cy="326383"/>
            </a:xfrm>
            <a:custGeom>
              <a:avLst/>
              <a:gdLst>
                <a:gd name="T0" fmla="*/ 22 w 224"/>
                <a:gd name="T1" fmla="*/ 9 h 157"/>
                <a:gd name="T2" fmla="*/ 29 w 224"/>
                <a:gd name="T3" fmla="*/ 7 h 157"/>
                <a:gd name="T4" fmla="*/ 29 w 224"/>
                <a:gd name="T5" fmla="*/ 11 h 157"/>
                <a:gd name="T6" fmla="*/ 29 w 224"/>
                <a:gd name="T7" fmla="*/ 18 h 157"/>
                <a:gd name="T8" fmla="*/ 35 w 224"/>
                <a:gd name="T9" fmla="*/ 33 h 157"/>
                <a:gd name="T10" fmla="*/ 48 w 224"/>
                <a:gd name="T11" fmla="*/ 9 h 157"/>
                <a:gd name="T12" fmla="*/ 65 w 224"/>
                <a:gd name="T13" fmla="*/ 7 h 157"/>
                <a:gd name="T14" fmla="*/ 76 w 224"/>
                <a:gd name="T15" fmla="*/ 25 h 157"/>
                <a:gd name="T16" fmla="*/ 89 w 224"/>
                <a:gd name="T17" fmla="*/ 22 h 157"/>
                <a:gd name="T18" fmla="*/ 107 w 224"/>
                <a:gd name="T19" fmla="*/ 20 h 157"/>
                <a:gd name="T20" fmla="*/ 115 w 224"/>
                <a:gd name="T21" fmla="*/ 27 h 157"/>
                <a:gd name="T22" fmla="*/ 122 w 224"/>
                <a:gd name="T23" fmla="*/ 31 h 157"/>
                <a:gd name="T24" fmla="*/ 126 w 224"/>
                <a:gd name="T25" fmla="*/ 33 h 157"/>
                <a:gd name="T26" fmla="*/ 143 w 224"/>
                <a:gd name="T27" fmla="*/ 37 h 157"/>
                <a:gd name="T28" fmla="*/ 158 w 224"/>
                <a:gd name="T29" fmla="*/ 44 h 157"/>
                <a:gd name="T30" fmla="*/ 163 w 224"/>
                <a:gd name="T31" fmla="*/ 50 h 157"/>
                <a:gd name="T32" fmla="*/ 174 w 224"/>
                <a:gd name="T33" fmla="*/ 59 h 157"/>
                <a:gd name="T34" fmla="*/ 167 w 224"/>
                <a:gd name="T35" fmla="*/ 74 h 157"/>
                <a:gd name="T36" fmla="*/ 184 w 224"/>
                <a:gd name="T37" fmla="*/ 76 h 157"/>
                <a:gd name="T38" fmla="*/ 188 w 224"/>
                <a:gd name="T39" fmla="*/ 85 h 157"/>
                <a:gd name="T40" fmla="*/ 202 w 224"/>
                <a:gd name="T41" fmla="*/ 87 h 157"/>
                <a:gd name="T42" fmla="*/ 212 w 224"/>
                <a:gd name="T43" fmla="*/ 96 h 157"/>
                <a:gd name="T44" fmla="*/ 216 w 224"/>
                <a:gd name="T45" fmla="*/ 104 h 157"/>
                <a:gd name="T46" fmla="*/ 206 w 224"/>
                <a:gd name="T47" fmla="*/ 117 h 157"/>
                <a:gd name="T48" fmla="*/ 193 w 224"/>
                <a:gd name="T49" fmla="*/ 115 h 157"/>
                <a:gd name="T50" fmla="*/ 182 w 224"/>
                <a:gd name="T51" fmla="*/ 104 h 157"/>
                <a:gd name="T52" fmla="*/ 173 w 224"/>
                <a:gd name="T53" fmla="*/ 113 h 157"/>
                <a:gd name="T54" fmla="*/ 186 w 224"/>
                <a:gd name="T55" fmla="*/ 121 h 157"/>
                <a:gd name="T56" fmla="*/ 193 w 224"/>
                <a:gd name="T57" fmla="*/ 134 h 157"/>
                <a:gd name="T58" fmla="*/ 188 w 224"/>
                <a:gd name="T59" fmla="*/ 147 h 157"/>
                <a:gd name="T60" fmla="*/ 163 w 224"/>
                <a:gd name="T61" fmla="*/ 137 h 157"/>
                <a:gd name="T62" fmla="*/ 171 w 224"/>
                <a:gd name="T63" fmla="*/ 147 h 157"/>
                <a:gd name="T64" fmla="*/ 180 w 224"/>
                <a:gd name="T65" fmla="*/ 152 h 157"/>
                <a:gd name="T66" fmla="*/ 171 w 224"/>
                <a:gd name="T67" fmla="*/ 152 h 157"/>
                <a:gd name="T68" fmla="*/ 150 w 224"/>
                <a:gd name="T69" fmla="*/ 145 h 157"/>
                <a:gd name="T70" fmla="*/ 139 w 224"/>
                <a:gd name="T71" fmla="*/ 139 h 157"/>
                <a:gd name="T72" fmla="*/ 133 w 224"/>
                <a:gd name="T73" fmla="*/ 130 h 157"/>
                <a:gd name="T74" fmla="*/ 122 w 224"/>
                <a:gd name="T75" fmla="*/ 109 h 157"/>
                <a:gd name="T76" fmla="*/ 124 w 224"/>
                <a:gd name="T77" fmla="*/ 104 h 157"/>
                <a:gd name="T78" fmla="*/ 128 w 224"/>
                <a:gd name="T79" fmla="*/ 96 h 157"/>
                <a:gd name="T80" fmla="*/ 133 w 224"/>
                <a:gd name="T81" fmla="*/ 87 h 157"/>
                <a:gd name="T82" fmla="*/ 128 w 224"/>
                <a:gd name="T83" fmla="*/ 76 h 157"/>
                <a:gd name="T84" fmla="*/ 120 w 224"/>
                <a:gd name="T85" fmla="*/ 70 h 157"/>
                <a:gd name="T86" fmla="*/ 115 w 224"/>
                <a:gd name="T87" fmla="*/ 70 h 157"/>
                <a:gd name="T88" fmla="*/ 107 w 224"/>
                <a:gd name="T89" fmla="*/ 68 h 157"/>
                <a:gd name="T90" fmla="*/ 92 w 224"/>
                <a:gd name="T91" fmla="*/ 52 h 157"/>
                <a:gd name="T92" fmla="*/ 78 w 224"/>
                <a:gd name="T93" fmla="*/ 55 h 157"/>
                <a:gd name="T94" fmla="*/ 65 w 224"/>
                <a:gd name="T95" fmla="*/ 55 h 157"/>
                <a:gd name="T96" fmla="*/ 50 w 224"/>
                <a:gd name="T97" fmla="*/ 55 h 157"/>
                <a:gd name="T98" fmla="*/ 22 w 224"/>
                <a:gd name="T99" fmla="*/ 50 h 157"/>
                <a:gd name="T100" fmla="*/ 9 w 224"/>
                <a:gd name="T101" fmla="*/ 42 h 157"/>
                <a:gd name="T102" fmla="*/ 5 w 224"/>
                <a:gd name="T103" fmla="*/ 33 h 157"/>
                <a:gd name="T104" fmla="*/ 7 w 224"/>
                <a:gd name="T105" fmla="*/ 25 h 157"/>
                <a:gd name="T106" fmla="*/ 145 w 224"/>
                <a:gd name="T107" fmla="*/ 107 h 157"/>
                <a:gd name="T108" fmla="*/ 154 w 224"/>
                <a:gd name="T109" fmla="*/ 100 h 157"/>
                <a:gd name="T110" fmla="*/ 145 w 224"/>
                <a:gd name="T111" fmla="*/ 10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4" h="157">
                  <a:moveTo>
                    <a:pt x="9" y="11"/>
                  </a:moveTo>
                  <a:cubicBezTo>
                    <a:pt x="12" y="16"/>
                    <a:pt x="19" y="4"/>
                    <a:pt x="22" y="9"/>
                  </a:cubicBezTo>
                  <a:cubicBezTo>
                    <a:pt x="24" y="9"/>
                    <a:pt x="23" y="5"/>
                    <a:pt x="24" y="5"/>
                  </a:cubicBezTo>
                  <a:cubicBezTo>
                    <a:pt x="26" y="4"/>
                    <a:pt x="27" y="7"/>
                    <a:pt x="29" y="7"/>
                  </a:cubicBezTo>
                  <a:cubicBezTo>
                    <a:pt x="32" y="7"/>
                    <a:pt x="32" y="0"/>
                    <a:pt x="37" y="5"/>
                  </a:cubicBezTo>
                  <a:cubicBezTo>
                    <a:pt x="36" y="13"/>
                    <a:pt x="32" y="7"/>
                    <a:pt x="29" y="11"/>
                  </a:cubicBezTo>
                  <a:cubicBezTo>
                    <a:pt x="28" y="12"/>
                    <a:pt x="33" y="12"/>
                    <a:pt x="33" y="12"/>
                  </a:cubicBezTo>
                  <a:cubicBezTo>
                    <a:pt x="32" y="15"/>
                    <a:pt x="30" y="15"/>
                    <a:pt x="29" y="18"/>
                  </a:cubicBezTo>
                  <a:cubicBezTo>
                    <a:pt x="29" y="21"/>
                    <a:pt x="31" y="22"/>
                    <a:pt x="31" y="24"/>
                  </a:cubicBezTo>
                  <a:cubicBezTo>
                    <a:pt x="32" y="27"/>
                    <a:pt x="30" y="33"/>
                    <a:pt x="35" y="33"/>
                  </a:cubicBezTo>
                  <a:cubicBezTo>
                    <a:pt x="39" y="32"/>
                    <a:pt x="35" y="22"/>
                    <a:pt x="37" y="18"/>
                  </a:cubicBezTo>
                  <a:cubicBezTo>
                    <a:pt x="46" y="20"/>
                    <a:pt x="45" y="13"/>
                    <a:pt x="48" y="9"/>
                  </a:cubicBezTo>
                  <a:cubicBezTo>
                    <a:pt x="50" y="13"/>
                    <a:pt x="55" y="5"/>
                    <a:pt x="57" y="11"/>
                  </a:cubicBezTo>
                  <a:cubicBezTo>
                    <a:pt x="61" y="11"/>
                    <a:pt x="59" y="5"/>
                    <a:pt x="65" y="7"/>
                  </a:cubicBezTo>
                  <a:cubicBezTo>
                    <a:pt x="64" y="14"/>
                    <a:pt x="69" y="15"/>
                    <a:pt x="74" y="16"/>
                  </a:cubicBezTo>
                  <a:cubicBezTo>
                    <a:pt x="72" y="22"/>
                    <a:pt x="73" y="21"/>
                    <a:pt x="76" y="25"/>
                  </a:cubicBezTo>
                  <a:cubicBezTo>
                    <a:pt x="78" y="23"/>
                    <a:pt x="80" y="23"/>
                    <a:pt x="83" y="25"/>
                  </a:cubicBezTo>
                  <a:cubicBezTo>
                    <a:pt x="87" y="27"/>
                    <a:pt x="87" y="23"/>
                    <a:pt x="89" y="22"/>
                  </a:cubicBezTo>
                  <a:cubicBezTo>
                    <a:pt x="91" y="21"/>
                    <a:pt x="94" y="23"/>
                    <a:pt x="94" y="20"/>
                  </a:cubicBezTo>
                  <a:cubicBezTo>
                    <a:pt x="100" y="22"/>
                    <a:pt x="102" y="22"/>
                    <a:pt x="107" y="20"/>
                  </a:cubicBezTo>
                  <a:cubicBezTo>
                    <a:pt x="107" y="24"/>
                    <a:pt x="112" y="22"/>
                    <a:pt x="111" y="22"/>
                  </a:cubicBezTo>
                  <a:cubicBezTo>
                    <a:pt x="113" y="23"/>
                    <a:pt x="113" y="26"/>
                    <a:pt x="115" y="27"/>
                  </a:cubicBezTo>
                  <a:cubicBezTo>
                    <a:pt x="116" y="28"/>
                    <a:pt x="119" y="29"/>
                    <a:pt x="120" y="29"/>
                  </a:cubicBezTo>
                  <a:cubicBezTo>
                    <a:pt x="121" y="30"/>
                    <a:pt x="120" y="31"/>
                    <a:pt x="122" y="31"/>
                  </a:cubicBezTo>
                  <a:cubicBezTo>
                    <a:pt x="126" y="31"/>
                    <a:pt x="121" y="34"/>
                    <a:pt x="124" y="37"/>
                  </a:cubicBezTo>
                  <a:cubicBezTo>
                    <a:pt x="125" y="38"/>
                    <a:pt x="126" y="34"/>
                    <a:pt x="126" y="33"/>
                  </a:cubicBezTo>
                  <a:cubicBezTo>
                    <a:pt x="129" y="35"/>
                    <a:pt x="129" y="38"/>
                    <a:pt x="133" y="39"/>
                  </a:cubicBezTo>
                  <a:cubicBezTo>
                    <a:pt x="137" y="39"/>
                    <a:pt x="139" y="37"/>
                    <a:pt x="143" y="37"/>
                  </a:cubicBezTo>
                  <a:cubicBezTo>
                    <a:pt x="142" y="44"/>
                    <a:pt x="154" y="40"/>
                    <a:pt x="154" y="46"/>
                  </a:cubicBezTo>
                  <a:cubicBezTo>
                    <a:pt x="156" y="46"/>
                    <a:pt x="157" y="46"/>
                    <a:pt x="158" y="44"/>
                  </a:cubicBezTo>
                  <a:cubicBezTo>
                    <a:pt x="160" y="45"/>
                    <a:pt x="161" y="48"/>
                    <a:pt x="161" y="52"/>
                  </a:cubicBezTo>
                  <a:cubicBezTo>
                    <a:pt x="163" y="52"/>
                    <a:pt x="163" y="51"/>
                    <a:pt x="163" y="50"/>
                  </a:cubicBezTo>
                  <a:cubicBezTo>
                    <a:pt x="166" y="52"/>
                    <a:pt x="168" y="56"/>
                    <a:pt x="174" y="55"/>
                  </a:cubicBezTo>
                  <a:cubicBezTo>
                    <a:pt x="173" y="57"/>
                    <a:pt x="172" y="59"/>
                    <a:pt x="174" y="59"/>
                  </a:cubicBezTo>
                  <a:cubicBezTo>
                    <a:pt x="176" y="62"/>
                    <a:pt x="169" y="65"/>
                    <a:pt x="174" y="66"/>
                  </a:cubicBezTo>
                  <a:cubicBezTo>
                    <a:pt x="172" y="69"/>
                    <a:pt x="167" y="69"/>
                    <a:pt x="167" y="74"/>
                  </a:cubicBezTo>
                  <a:cubicBezTo>
                    <a:pt x="171" y="81"/>
                    <a:pt x="180" y="72"/>
                    <a:pt x="182" y="80"/>
                  </a:cubicBezTo>
                  <a:cubicBezTo>
                    <a:pt x="184" y="79"/>
                    <a:pt x="183" y="77"/>
                    <a:pt x="184" y="76"/>
                  </a:cubicBezTo>
                  <a:cubicBezTo>
                    <a:pt x="186" y="76"/>
                    <a:pt x="185" y="80"/>
                    <a:pt x="186" y="81"/>
                  </a:cubicBezTo>
                  <a:cubicBezTo>
                    <a:pt x="186" y="81"/>
                    <a:pt x="188" y="85"/>
                    <a:pt x="188" y="85"/>
                  </a:cubicBezTo>
                  <a:cubicBezTo>
                    <a:pt x="190" y="85"/>
                    <a:pt x="192" y="81"/>
                    <a:pt x="191" y="89"/>
                  </a:cubicBezTo>
                  <a:cubicBezTo>
                    <a:pt x="196" y="89"/>
                    <a:pt x="197" y="86"/>
                    <a:pt x="202" y="87"/>
                  </a:cubicBezTo>
                  <a:cubicBezTo>
                    <a:pt x="203" y="88"/>
                    <a:pt x="204" y="90"/>
                    <a:pt x="204" y="93"/>
                  </a:cubicBezTo>
                  <a:cubicBezTo>
                    <a:pt x="208" y="93"/>
                    <a:pt x="214" y="91"/>
                    <a:pt x="212" y="96"/>
                  </a:cubicBezTo>
                  <a:cubicBezTo>
                    <a:pt x="219" y="93"/>
                    <a:pt x="215" y="97"/>
                    <a:pt x="221" y="98"/>
                  </a:cubicBezTo>
                  <a:cubicBezTo>
                    <a:pt x="224" y="102"/>
                    <a:pt x="215" y="104"/>
                    <a:pt x="216" y="104"/>
                  </a:cubicBezTo>
                  <a:cubicBezTo>
                    <a:pt x="214" y="105"/>
                    <a:pt x="217" y="106"/>
                    <a:pt x="217" y="106"/>
                  </a:cubicBezTo>
                  <a:cubicBezTo>
                    <a:pt x="213" y="111"/>
                    <a:pt x="209" y="110"/>
                    <a:pt x="206" y="117"/>
                  </a:cubicBezTo>
                  <a:cubicBezTo>
                    <a:pt x="204" y="117"/>
                    <a:pt x="203" y="117"/>
                    <a:pt x="202" y="119"/>
                  </a:cubicBezTo>
                  <a:cubicBezTo>
                    <a:pt x="201" y="118"/>
                    <a:pt x="193" y="118"/>
                    <a:pt x="193" y="115"/>
                  </a:cubicBezTo>
                  <a:cubicBezTo>
                    <a:pt x="193" y="111"/>
                    <a:pt x="184" y="115"/>
                    <a:pt x="186" y="107"/>
                  </a:cubicBezTo>
                  <a:cubicBezTo>
                    <a:pt x="182" y="108"/>
                    <a:pt x="182" y="106"/>
                    <a:pt x="182" y="104"/>
                  </a:cubicBezTo>
                  <a:cubicBezTo>
                    <a:pt x="179" y="104"/>
                    <a:pt x="177" y="104"/>
                    <a:pt x="174" y="104"/>
                  </a:cubicBezTo>
                  <a:cubicBezTo>
                    <a:pt x="170" y="103"/>
                    <a:pt x="174" y="110"/>
                    <a:pt x="173" y="113"/>
                  </a:cubicBezTo>
                  <a:cubicBezTo>
                    <a:pt x="173" y="117"/>
                    <a:pt x="178" y="117"/>
                    <a:pt x="178" y="121"/>
                  </a:cubicBezTo>
                  <a:cubicBezTo>
                    <a:pt x="182" y="118"/>
                    <a:pt x="185" y="125"/>
                    <a:pt x="186" y="121"/>
                  </a:cubicBezTo>
                  <a:cubicBezTo>
                    <a:pt x="188" y="123"/>
                    <a:pt x="189" y="127"/>
                    <a:pt x="189" y="132"/>
                  </a:cubicBezTo>
                  <a:cubicBezTo>
                    <a:pt x="189" y="134"/>
                    <a:pt x="193" y="133"/>
                    <a:pt x="193" y="134"/>
                  </a:cubicBezTo>
                  <a:cubicBezTo>
                    <a:pt x="196" y="138"/>
                    <a:pt x="191" y="147"/>
                    <a:pt x="191" y="150"/>
                  </a:cubicBezTo>
                  <a:cubicBezTo>
                    <a:pt x="187" y="152"/>
                    <a:pt x="189" y="148"/>
                    <a:pt x="188" y="147"/>
                  </a:cubicBezTo>
                  <a:cubicBezTo>
                    <a:pt x="185" y="145"/>
                    <a:pt x="179" y="146"/>
                    <a:pt x="178" y="141"/>
                  </a:cubicBezTo>
                  <a:cubicBezTo>
                    <a:pt x="171" y="142"/>
                    <a:pt x="172" y="135"/>
                    <a:pt x="163" y="137"/>
                  </a:cubicBezTo>
                  <a:cubicBezTo>
                    <a:pt x="164" y="141"/>
                    <a:pt x="170" y="138"/>
                    <a:pt x="171" y="141"/>
                  </a:cubicBezTo>
                  <a:cubicBezTo>
                    <a:pt x="164" y="147"/>
                    <a:pt x="177" y="144"/>
                    <a:pt x="171" y="147"/>
                  </a:cubicBezTo>
                  <a:cubicBezTo>
                    <a:pt x="171" y="149"/>
                    <a:pt x="176" y="149"/>
                    <a:pt x="178" y="150"/>
                  </a:cubicBezTo>
                  <a:cubicBezTo>
                    <a:pt x="179" y="151"/>
                    <a:pt x="178" y="152"/>
                    <a:pt x="180" y="152"/>
                  </a:cubicBezTo>
                  <a:cubicBezTo>
                    <a:pt x="183" y="152"/>
                    <a:pt x="184" y="153"/>
                    <a:pt x="184" y="156"/>
                  </a:cubicBezTo>
                  <a:cubicBezTo>
                    <a:pt x="178" y="157"/>
                    <a:pt x="175" y="155"/>
                    <a:pt x="171" y="152"/>
                  </a:cubicBezTo>
                  <a:cubicBezTo>
                    <a:pt x="168" y="151"/>
                    <a:pt x="163" y="151"/>
                    <a:pt x="160" y="148"/>
                  </a:cubicBezTo>
                  <a:cubicBezTo>
                    <a:pt x="157" y="147"/>
                    <a:pt x="153" y="145"/>
                    <a:pt x="150" y="145"/>
                  </a:cubicBezTo>
                  <a:cubicBezTo>
                    <a:pt x="148" y="145"/>
                    <a:pt x="148" y="142"/>
                    <a:pt x="147" y="141"/>
                  </a:cubicBezTo>
                  <a:cubicBezTo>
                    <a:pt x="144" y="140"/>
                    <a:pt x="141" y="141"/>
                    <a:pt x="139" y="139"/>
                  </a:cubicBezTo>
                  <a:cubicBezTo>
                    <a:pt x="137" y="138"/>
                    <a:pt x="139" y="135"/>
                    <a:pt x="137" y="134"/>
                  </a:cubicBezTo>
                  <a:cubicBezTo>
                    <a:pt x="136" y="132"/>
                    <a:pt x="132" y="134"/>
                    <a:pt x="133" y="130"/>
                  </a:cubicBezTo>
                  <a:cubicBezTo>
                    <a:pt x="125" y="130"/>
                    <a:pt x="125" y="122"/>
                    <a:pt x="120" y="119"/>
                  </a:cubicBezTo>
                  <a:cubicBezTo>
                    <a:pt x="122" y="118"/>
                    <a:pt x="120" y="112"/>
                    <a:pt x="122" y="109"/>
                  </a:cubicBezTo>
                  <a:cubicBezTo>
                    <a:pt x="123" y="109"/>
                    <a:pt x="126" y="110"/>
                    <a:pt x="126" y="109"/>
                  </a:cubicBezTo>
                  <a:cubicBezTo>
                    <a:pt x="126" y="108"/>
                    <a:pt x="123" y="106"/>
                    <a:pt x="124" y="104"/>
                  </a:cubicBezTo>
                  <a:cubicBezTo>
                    <a:pt x="124" y="103"/>
                    <a:pt x="128" y="104"/>
                    <a:pt x="128" y="104"/>
                  </a:cubicBezTo>
                  <a:cubicBezTo>
                    <a:pt x="129" y="103"/>
                    <a:pt x="127" y="98"/>
                    <a:pt x="128" y="96"/>
                  </a:cubicBezTo>
                  <a:cubicBezTo>
                    <a:pt x="128" y="96"/>
                    <a:pt x="131" y="97"/>
                    <a:pt x="132" y="96"/>
                  </a:cubicBezTo>
                  <a:cubicBezTo>
                    <a:pt x="134" y="94"/>
                    <a:pt x="131" y="89"/>
                    <a:pt x="133" y="87"/>
                  </a:cubicBezTo>
                  <a:cubicBezTo>
                    <a:pt x="133" y="85"/>
                    <a:pt x="130" y="85"/>
                    <a:pt x="128" y="85"/>
                  </a:cubicBezTo>
                  <a:cubicBezTo>
                    <a:pt x="128" y="82"/>
                    <a:pt x="128" y="79"/>
                    <a:pt x="128" y="76"/>
                  </a:cubicBezTo>
                  <a:cubicBezTo>
                    <a:pt x="126" y="76"/>
                    <a:pt x="125" y="76"/>
                    <a:pt x="124" y="78"/>
                  </a:cubicBezTo>
                  <a:cubicBezTo>
                    <a:pt x="121" y="76"/>
                    <a:pt x="123" y="72"/>
                    <a:pt x="120" y="70"/>
                  </a:cubicBezTo>
                  <a:cubicBezTo>
                    <a:pt x="120" y="70"/>
                    <a:pt x="118" y="72"/>
                    <a:pt x="117" y="72"/>
                  </a:cubicBezTo>
                  <a:cubicBezTo>
                    <a:pt x="117" y="72"/>
                    <a:pt x="115" y="70"/>
                    <a:pt x="115" y="70"/>
                  </a:cubicBezTo>
                  <a:cubicBezTo>
                    <a:pt x="114" y="70"/>
                    <a:pt x="112" y="67"/>
                    <a:pt x="111" y="66"/>
                  </a:cubicBezTo>
                  <a:cubicBezTo>
                    <a:pt x="110" y="66"/>
                    <a:pt x="109" y="69"/>
                    <a:pt x="107" y="68"/>
                  </a:cubicBezTo>
                  <a:cubicBezTo>
                    <a:pt x="107" y="68"/>
                    <a:pt x="104" y="64"/>
                    <a:pt x="100" y="65"/>
                  </a:cubicBezTo>
                  <a:cubicBezTo>
                    <a:pt x="108" y="56"/>
                    <a:pt x="90" y="61"/>
                    <a:pt x="92" y="52"/>
                  </a:cubicBezTo>
                  <a:cubicBezTo>
                    <a:pt x="88" y="52"/>
                    <a:pt x="83" y="52"/>
                    <a:pt x="83" y="57"/>
                  </a:cubicBezTo>
                  <a:cubicBezTo>
                    <a:pt x="80" y="59"/>
                    <a:pt x="78" y="55"/>
                    <a:pt x="78" y="55"/>
                  </a:cubicBezTo>
                  <a:cubicBezTo>
                    <a:pt x="76" y="55"/>
                    <a:pt x="75" y="57"/>
                    <a:pt x="72" y="57"/>
                  </a:cubicBezTo>
                  <a:cubicBezTo>
                    <a:pt x="69" y="57"/>
                    <a:pt x="68" y="55"/>
                    <a:pt x="65" y="55"/>
                  </a:cubicBezTo>
                  <a:cubicBezTo>
                    <a:pt x="61" y="55"/>
                    <a:pt x="61" y="57"/>
                    <a:pt x="57" y="57"/>
                  </a:cubicBezTo>
                  <a:cubicBezTo>
                    <a:pt x="53" y="57"/>
                    <a:pt x="52" y="56"/>
                    <a:pt x="50" y="55"/>
                  </a:cubicBezTo>
                  <a:cubicBezTo>
                    <a:pt x="41" y="55"/>
                    <a:pt x="34" y="56"/>
                    <a:pt x="25" y="53"/>
                  </a:cubicBezTo>
                  <a:cubicBezTo>
                    <a:pt x="24" y="53"/>
                    <a:pt x="22" y="50"/>
                    <a:pt x="22" y="50"/>
                  </a:cubicBezTo>
                  <a:cubicBezTo>
                    <a:pt x="18" y="49"/>
                    <a:pt x="15" y="51"/>
                    <a:pt x="16" y="46"/>
                  </a:cubicBezTo>
                  <a:cubicBezTo>
                    <a:pt x="13" y="46"/>
                    <a:pt x="7" y="48"/>
                    <a:pt x="9" y="42"/>
                  </a:cubicBezTo>
                  <a:cubicBezTo>
                    <a:pt x="15" y="44"/>
                    <a:pt x="16" y="40"/>
                    <a:pt x="20" y="39"/>
                  </a:cubicBezTo>
                  <a:cubicBezTo>
                    <a:pt x="17" y="35"/>
                    <a:pt x="7" y="38"/>
                    <a:pt x="5" y="33"/>
                  </a:cubicBezTo>
                  <a:cubicBezTo>
                    <a:pt x="3" y="33"/>
                    <a:pt x="3" y="34"/>
                    <a:pt x="3" y="35"/>
                  </a:cubicBezTo>
                  <a:cubicBezTo>
                    <a:pt x="0" y="34"/>
                    <a:pt x="5" y="27"/>
                    <a:pt x="7" y="25"/>
                  </a:cubicBezTo>
                  <a:cubicBezTo>
                    <a:pt x="5" y="19"/>
                    <a:pt x="10" y="17"/>
                    <a:pt x="9" y="11"/>
                  </a:cubicBezTo>
                  <a:close/>
                  <a:moveTo>
                    <a:pt x="145" y="107"/>
                  </a:moveTo>
                  <a:cubicBezTo>
                    <a:pt x="145" y="103"/>
                    <a:pt x="154" y="107"/>
                    <a:pt x="158" y="106"/>
                  </a:cubicBezTo>
                  <a:cubicBezTo>
                    <a:pt x="158" y="102"/>
                    <a:pt x="155" y="102"/>
                    <a:pt x="154" y="100"/>
                  </a:cubicBezTo>
                  <a:cubicBezTo>
                    <a:pt x="152" y="97"/>
                    <a:pt x="147" y="99"/>
                    <a:pt x="143" y="96"/>
                  </a:cubicBezTo>
                  <a:cubicBezTo>
                    <a:pt x="144" y="100"/>
                    <a:pt x="141" y="107"/>
                    <a:pt x="145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89" name="ïṩ1ïḑé"/>
            <p:cNvSpPr/>
            <p:nvPr/>
          </p:nvSpPr>
          <p:spPr bwMode="auto">
            <a:xfrm>
              <a:off x="3778927" y="772085"/>
              <a:ext cx="287161" cy="145681"/>
            </a:xfrm>
            <a:custGeom>
              <a:avLst/>
              <a:gdLst>
                <a:gd name="T0" fmla="*/ 15 w 138"/>
                <a:gd name="T1" fmla="*/ 53 h 70"/>
                <a:gd name="T2" fmla="*/ 17 w 138"/>
                <a:gd name="T3" fmla="*/ 47 h 70"/>
                <a:gd name="T4" fmla="*/ 24 w 138"/>
                <a:gd name="T5" fmla="*/ 45 h 70"/>
                <a:gd name="T6" fmla="*/ 28 w 138"/>
                <a:gd name="T7" fmla="*/ 44 h 70"/>
                <a:gd name="T8" fmla="*/ 49 w 138"/>
                <a:gd name="T9" fmla="*/ 42 h 70"/>
                <a:gd name="T10" fmla="*/ 28 w 138"/>
                <a:gd name="T11" fmla="*/ 40 h 70"/>
                <a:gd name="T12" fmla="*/ 26 w 138"/>
                <a:gd name="T13" fmla="*/ 38 h 70"/>
                <a:gd name="T14" fmla="*/ 21 w 138"/>
                <a:gd name="T15" fmla="*/ 40 h 70"/>
                <a:gd name="T16" fmla="*/ 10 w 138"/>
                <a:gd name="T17" fmla="*/ 38 h 70"/>
                <a:gd name="T18" fmla="*/ 19 w 138"/>
                <a:gd name="T19" fmla="*/ 31 h 70"/>
                <a:gd name="T20" fmla="*/ 24 w 138"/>
                <a:gd name="T21" fmla="*/ 31 h 70"/>
                <a:gd name="T22" fmla="*/ 4 w 138"/>
                <a:gd name="T23" fmla="*/ 27 h 70"/>
                <a:gd name="T24" fmla="*/ 0 w 138"/>
                <a:gd name="T25" fmla="*/ 21 h 70"/>
                <a:gd name="T26" fmla="*/ 10 w 138"/>
                <a:gd name="T27" fmla="*/ 14 h 70"/>
                <a:gd name="T28" fmla="*/ 10 w 138"/>
                <a:gd name="T29" fmla="*/ 12 h 70"/>
                <a:gd name="T30" fmla="*/ 28 w 138"/>
                <a:gd name="T31" fmla="*/ 4 h 70"/>
                <a:gd name="T32" fmla="*/ 34 w 138"/>
                <a:gd name="T33" fmla="*/ 1 h 70"/>
                <a:gd name="T34" fmla="*/ 37 w 138"/>
                <a:gd name="T35" fmla="*/ 3 h 70"/>
                <a:gd name="T36" fmla="*/ 41 w 138"/>
                <a:gd name="T37" fmla="*/ 10 h 70"/>
                <a:gd name="T38" fmla="*/ 37 w 138"/>
                <a:gd name="T39" fmla="*/ 12 h 70"/>
                <a:gd name="T40" fmla="*/ 41 w 138"/>
                <a:gd name="T41" fmla="*/ 14 h 70"/>
                <a:gd name="T42" fmla="*/ 43 w 138"/>
                <a:gd name="T43" fmla="*/ 10 h 70"/>
                <a:gd name="T44" fmla="*/ 54 w 138"/>
                <a:gd name="T45" fmla="*/ 8 h 70"/>
                <a:gd name="T46" fmla="*/ 60 w 138"/>
                <a:gd name="T47" fmla="*/ 17 h 70"/>
                <a:gd name="T48" fmla="*/ 67 w 138"/>
                <a:gd name="T49" fmla="*/ 14 h 70"/>
                <a:gd name="T50" fmla="*/ 73 w 138"/>
                <a:gd name="T51" fmla="*/ 8 h 70"/>
                <a:gd name="T52" fmla="*/ 79 w 138"/>
                <a:gd name="T53" fmla="*/ 10 h 70"/>
                <a:gd name="T54" fmla="*/ 80 w 138"/>
                <a:gd name="T55" fmla="*/ 17 h 70"/>
                <a:gd name="T56" fmla="*/ 84 w 138"/>
                <a:gd name="T57" fmla="*/ 25 h 70"/>
                <a:gd name="T58" fmla="*/ 92 w 138"/>
                <a:gd name="T59" fmla="*/ 19 h 70"/>
                <a:gd name="T60" fmla="*/ 86 w 138"/>
                <a:gd name="T61" fmla="*/ 16 h 70"/>
                <a:gd name="T62" fmla="*/ 86 w 138"/>
                <a:gd name="T63" fmla="*/ 4 h 70"/>
                <a:gd name="T64" fmla="*/ 93 w 138"/>
                <a:gd name="T65" fmla="*/ 3 h 70"/>
                <a:gd name="T66" fmla="*/ 101 w 138"/>
                <a:gd name="T67" fmla="*/ 16 h 70"/>
                <a:gd name="T68" fmla="*/ 106 w 138"/>
                <a:gd name="T69" fmla="*/ 19 h 70"/>
                <a:gd name="T70" fmla="*/ 110 w 138"/>
                <a:gd name="T71" fmla="*/ 25 h 70"/>
                <a:gd name="T72" fmla="*/ 108 w 138"/>
                <a:gd name="T73" fmla="*/ 31 h 70"/>
                <a:gd name="T74" fmla="*/ 114 w 138"/>
                <a:gd name="T75" fmla="*/ 38 h 70"/>
                <a:gd name="T76" fmla="*/ 131 w 138"/>
                <a:gd name="T77" fmla="*/ 40 h 70"/>
                <a:gd name="T78" fmla="*/ 136 w 138"/>
                <a:gd name="T79" fmla="*/ 45 h 70"/>
                <a:gd name="T80" fmla="*/ 138 w 138"/>
                <a:gd name="T81" fmla="*/ 49 h 70"/>
                <a:gd name="T82" fmla="*/ 123 w 138"/>
                <a:gd name="T83" fmla="*/ 49 h 70"/>
                <a:gd name="T84" fmla="*/ 127 w 138"/>
                <a:gd name="T85" fmla="*/ 62 h 70"/>
                <a:gd name="T86" fmla="*/ 106 w 138"/>
                <a:gd name="T87" fmla="*/ 62 h 70"/>
                <a:gd name="T88" fmla="*/ 80 w 138"/>
                <a:gd name="T89" fmla="*/ 62 h 70"/>
                <a:gd name="T90" fmla="*/ 71 w 138"/>
                <a:gd name="T91" fmla="*/ 64 h 70"/>
                <a:gd name="T92" fmla="*/ 69 w 138"/>
                <a:gd name="T93" fmla="*/ 68 h 70"/>
                <a:gd name="T94" fmla="*/ 45 w 138"/>
                <a:gd name="T95" fmla="*/ 68 h 70"/>
                <a:gd name="T96" fmla="*/ 37 w 138"/>
                <a:gd name="T97" fmla="*/ 57 h 70"/>
                <a:gd name="T98" fmla="*/ 23 w 138"/>
                <a:gd name="T99" fmla="*/ 53 h 70"/>
                <a:gd name="T100" fmla="*/ 21 w 138"/>
                <a:gd name="T101" fmla="*/ 55 h 70"/>
                <a:gd name="T102" fmla="*/ 21 w 138"/>
                <a:gd name="T103" fmla="*/ 51 h 70"/>
                <a:gd name="T104" fmla="*/ 15 w 138"/>
                <a:gd name="T105" fmla="*/ 5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8" h="70">
                  <a:moveTo>
                    <a:pt x="15" y="53"/>
                  </a:moveTo>
                  <a:cubicBezTo>
                    <a:pt x="11" y="53"/>
                    <a:pt x="16" y="48"/>
                    <a:pt x="17" y="47"/>
                  </a:cubicBezTo>
                  <a:cubicBezTo>
                    <a:pt x="17" y="45"/>
                    <a:pt x="22" y="46"/>
                    <a:pt x="24" y="45"/>
                  </a:cubicBezTo>
                  <a:cubicBezTo>
                    <a:pt x="26" y="45"/>
                    <a:pt x="26" y="44"/>
                    <a:pt x="28" y="44"/>
                  </a:cubicBezTo>
                  <a:cubicBezTo>
                    <a:pt x="35" y="43"/>
                    <a:pt x="44" y="46"/>
                    <a:pt x="49" y="42"/>
                  </a:cubicBezTo>
                  <a:cubicBezTo>
                    <a:pt x="47" y="37"/>
                    <a:pt x="35" y="42"/>
                    <a:pt x="28" y="40"/>
                  </a:cubicBezTo>
                  <a:cubicBezTo>
                    <a:pt x="27" y="40"/>
                    <a:pt x="26" y="38"/>
                    <a:pt x="26" y="38"/>
                  </a:cubicBezTo>
                  <a:cubicBezTo>
                    <a:pt x="25" y="38"/>
                    <a:pt x="23" y="40"/>
                    <a:pt x="21" y="40"/>
                  </a:cubicBezTo>
                  <a:cubicBezTo>
                    <a:pt x="17" y="40"/>
                    <a:pt x="13" y="37"/>
                    <a:pt x="10" y="38"/>
                  </a:cubicBezTo>
                  <a:cubicBezTo>
                    <a:pt x="5" y="32"/>
                    <a:pt x="19" y="34"/>
                    <a:pt x="19" y="31"/>
                  </a:cubicBezTo>
                  <a:cubicBezTo>
                    <a:pt x="19" y="27"/>
                    <a:pt x="23" y="30"/>
                    <a:pt x="24" y="31"/>
                  </a:cubicBezTo>
                  <a:cubicBezTo>
                    <a:pt x="24" y="20"/>
                    <a:pt x="13" y="30"/>
                    <a:pt x="4" y="27"/>
                  </a:cubicBezTo>
                  <a:cubicBezTo>
                    <a:pt x="0" y="24"/>
                    <a:pt x="8" y="21"/>
                    <a:pt x="0" y="21"/>
                  </a:cubicBezTo>
                  <a:cubicBezTo>
                    <a:pt x="2" y="18"/>
                    <a:pt x="2" y="12"/>
                    <a:pt x="10" y="14"/>
                  </a:cubicBezTo>
                  <a:cubicBezTo>
                    <a:pt x="12" y="14"/>
                    <a:pt x="10" y="11"/>
                    <a:pt x="10" y="12"/>
                  </a:cubicBezTo>
                  <a:cubicBezTo>
                    <a:pt x="13" y="7"/>
                    <a:pt x="21" y="6"/>
                    <a:pt x="28" y="4"/>
                  </a:cubicBezTo>
                  <a:cubicBezTo>
                    <a:pt x="30" y="3"/>
                    <a:pt x="30" y="0"/>
                    <a:pt x="34" y="1"/>
                  </a:cubicBezTo>
                  <a:cubicBezTo>
                    <a:pt x="34" y="3"/>
                    <a:pt x="36" y="2"/>
                    <a:pt x="37" y="3"/>
                  </a:cubicBezTo>
                  <a:cubicBezTo>
                    <a:pt x="37" y="7"/>
                    <a:pt x="34" y="10"/>
                    <a:pt x="41" y="10"/>
                  </a:cubicBezTo>
                  <a:cubicBezTo>
                    <a:pt x="41" y="12"/>
                    <a:pt x="39" y="11"/>
                    <a:pt x="37" y="12"/>
                  </a:cubicBezTo>
                  <a:cubicBezTo>
                    <a:pt x="37" y="13"/>
                    <a:pt x="40" y="14"/>
                    <a:pt x="41" y="14"/>
                  </a:cubicBezTo>
                  <a:cubicBezTo>
                    <a:pt x="43" y="13"/>
                    <a:pt x="42" y="10"/>
                    <a:pt x="43" y="10"/>
                  </a:cubicBezTo>
                  <a:cubicBezTo>
                    <a:pt x="47" y="8"/>
                    <a:pt x="50" y="9"/>
                    <a:pt x="54" y="8"/>
                  </a:cubicBezTo>
                  <a:cubicBezTo>
                    <a:pt x="56" y="11"/>
                    <a:pt x="60" y="12"/>
                    <a:pt x="60" y="17"/>
                  </a:cubicBezTo>
                  <a:cubicBezTo>
                    <a:pt x="64" y="17"/>
                    <a:pt x="62" y="12"/>
                    <a:pt x="67" y="14"/>
                  </a:cubicBezTo>
                  <a:cubicBezTo>
                    <a:pt x="69" y="12"/>
                    <a:pt x="71" y="10"/>
                    <a:pt x="73" y="8"/>
                  </a:cubicBezTo>
                  <a:cubicBezTo>
                    <a:pt x="74" y="9"/>
                    <a:pt x="76" y="10"/>
                    <a:pt x="79" y="10"/>
                  </a:cubicBezTo>
                  <a:cubicBezTo>
                    <a:pt x="80" y="13"/>
                    <a:pt x="79" y="15"/>
                    <a:pt x="80" y="17"/>
                  </a:cubicBezTo>
                  <a:cubicBezTo>
                    <a:pt x="81" y="20"/>
                    <a:pt x="86" y="20"/>
                    <a:pt x="84" y="25"/>
                  </a:cubicBezTo>
                  <a:cubicBezTo>
                    <a:pt x="88" y="24"/>
                    <a:pt x="88" y="20"/>
                    <a:pt x="92" y="19"/>
                  </a:cubicBezTo>
                  <a:cubicBezTo>
                    <a:pt x="91" y="17"/>
                    <a:pt x="87" y="17"/>
                    <a:pt x="86" y="16"/>
                  </a:cubicBezTo>
                  <a:cubicBezTo>
                    <a:pt x="84" y="12"/>
                    <a:pt x="87" y="9"/>
                    <a:pt x="86" y="4"/>
                  </a:cubicBezTo>
                  <a:cubicBezTo>
                    <a:pt x="89" y="5"/>
                    <a:pt x="90" y="2"/>
                    <a:pt x="93" y="3"/>
                  </a:cubicBezTo>
                  <a:cubicBezTo>
                    <a:pt x="94" y="6"/>
                    <a:pt x="98" y="11"/>
                    <a:pt x="101" y="16"/>
                  </a:cubicBezTo>
                  <a:cubicBezTo>
                    <a:pt x="101" y="16"/>
                    <a:pt x="105" y="24"/>
                    <a:pt x="106" y="19"/>
                  </a:cubicBezTo>
                  <a:cubicBezTo>
                    <a:pt x="109" y="20"/>
                    <a:pt x="107" y="25"/>
                    <a:pt x="110" y="25"/>
                  </a:cubicBezTo>
                  <a:cubicBezTo>
                    <a:pt x="110" y="28"/>
                    <a:pt x="110" y="30"/>
                    <a:pt x="108" y="31"/>
                  </a:cubicBezTo>
                  <a:cubicBezTo>
                    <a:pt x="109" y="34"/>
                    <a:pt x="116" y="32"/>
                    <a:pt x="114" y="38"/>
                  </a:cubicBezTo>
                  <a:cubicBezTo>
                    <a:pt x="121" y="34"/>
                    <a:pt x="121" y="41"/>
                    <a:pt x="131" y="40"/>
                  </a:cubicBezTo>
                  <a:cubicBezTo>
                    <a:pt x="127" y="47"/>
                    <a:pt x="135" y="44"/>
                    <a:pt x="136" y="45"/>
                  </a:cubicBezTo>
                  <a:cubicBezTo>
                    <a:pt x="137" y="46"/>
                    <a:pt x="133" y="51"/>
                    <a:pt x="138" y="49"/>
                  </a:cubicBezTo>
                  <a:cubicBezTo>
                    <a:pt x="135" y="58"/>
                    <a:pt x="131" y="47"/>
                    <a:pt x="123" y="49"/>
                  </a:cubicBezTo>
                  <a:cubicBezTo>
                    <a:pt x="121" y="56"/>
                    <a:pt x="130" y="54"/>
                    <a:pt x="127" y="62"/>
                  </a:cubicBezTo>
                  <a:cubicBezTo>
                    <a:pt x="120" y="64"/>
                    <a:pt x="112" y="66"/>
                    <a:pt x="106" y="62"/>
                  </a:cubicBezTo>
                  <a:cubicBezTo>
                    <a:pt x="100" y="58"/>
                    <a:pt x="88" y="57"/>
                    <a:pt x="80" y="62"/>
                  </a:cubicBezTo>
                  <a:cubicBezTo>
                    <a:pt x="78" y="63"/>
                    <a:pt x="76" y="62"/>
                    <a:pt x="71" y="64"/>
                  </a:cubicBezTo>
                  <a:cubicBezTo>
                    <a:pt x="69" y="65"/>
                    <a:pt x="69" y="66"/>
                    <a:pt x="69" y="68"/>
                  </a:cubicBezTo>
                  <a:cubicBezTo>
                    <a:pt x="64" y="65"/>
                    <a:pt x="54" y="70"/>
                    <a:pt x="45" y="68"/>
                  </a:cubicBezTo>
                  <a:cubicBezTo>
                    <a:pt x="43" y="64"/>
                    <a:pt x="40" y="61"/>
                    <a:pt x="37" y="57"/>
                  </a:cubicBezTo>
                  <a:cubicBezTo>
                    <a:pt x="32" y="56"/>
                    <a:pt x="23" y="59"/>
                    <a:pt x="23" y="53"/>
                  </a:cubicBezTo>
                  <a:cubicBezTo>
                    <a:pt x="21" y="53"/>
                    <a:pt x="21" y="54"/>
                    <a:pt x="21" y="55"/>
                  </a:cubicBezTo>
                  <a:cubicBezTo>
                    <a:pt x="18" y="54"/>
                    <a:pt x="19" y="51"/>
                    <a:pt x="21" y="51"/>
                  </a:cubicBezTo>
                  <a:cubicBezTo>
                    <a:pt x="21" y="47"/>
                    <a:pt x="15" y="51"/>
                    <a:pt x="15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90" name="îŝ1îḍè"/>
            <p:cNvSpPr/>
            <p:nvPr/>
          </p:nvSpPr>
          <p:spPr bwMode="auto">
            <a:xfrm>
              <a:off x="3011298" y="807105"/>
              <a:ext cx="2054948" cy="2382731"/>
            </a:xfrm>
            <a:custGeom>
              <a:avLst/>
              <a:gdLst>
                <a:gd name="T0" fmla="*/ 647 w 988"/>
                <a:gd name="T1" fmla="*/ 75 h 1146"/>
                <a:gd name="T2" fmla="*/ 582 w 988"/>
                <a:gd name="T3" fmla="*/ 120 h 1146"/>
                <a:gd name="T4" fmla="*/ 574 w 988"/>
                <a:gd name="T5" fmla="*/ 187 h 1146"/>
                <a:gd name="T6" fmla="*/ 654 w 988"/>
                <a:gd name="T7" fmla="*/ 241 h 1146"/>
                <a:gd name="T8" fmla="*/ 680 w 988"/>
                <a:gd name="T9" fmla="*/ 168 h 1146"/>
                <a:gd name="T10" fmla="*/ 748 w 988"/>
                <a:gd name="T11" fmla="*/ 166 h 1146"/>
                <a:gd name="T12" fmla="*/ 809 w 988"/>
                <a:gd name="T13" fmla="*/ 183 h 1146"/>
                <a:gd name="T14" fmla="*/ 833 w 988"/>
                <a:gd name="T15" fmla="*/ 247 h 1146"/>
                <a:gd name="T16" fmla="*/ 757 w 988"/>
                <a:gd name="T17" fmla="*/ 274 h 1146"/>
                <a:gd name="T18" fmla="*/ 804 w 988"/>
                <a:gd name="T19" fmla="*/ 302 h 1146"/>
                <a:gd name="T20" fmla="*/ 785 w 988"/>
                <a:gd name="T21" fmla="*/ 312 h 1146"/>
                <a:gd name="T22" fmla="*/ 701 w 988"/>
                <a:gd name="T23" fmla="*/ 373 h 1146"/>
                <a:gd name="T24" fmla="*/ 666 w 988"/>
                <a:gd name="T25" fmla="*/ 478 h 1146"/>
                <a:gd name="T26" fmla="*/ 593 w 988"/>
                <a:gd name="T27" fmla="*/ 437 h 1146"/>
                <a:gd name="T28" fmla="*/ 535 w 988"/>
                <a:gd name="T29" fmla="*/ 515 h 1146"/>
                <a:gd name="T30" fmla="*/ 600 w 988"/>
                <a:gd name="T31" fmla="*/ 547 h 1146"/>
                <a:gd name="T32" fmla="*/ 692 w 988"/>
                <a:gd name="T33" fmla="*/ 608 h 1146"/>
                <a:gd name="T34" fmla="*/ 766 w 988"/>
                <a:gd name="T35" fmla="*/ 597 h 1146"/>
                <a:gd name="T36" fmla="*/ 884 w 988"/>
                <a:gd name="T37" fmla="*/ 647 h 1146"/>
                <a:gd name="T38" fmla="*/ 988 w 988"/>
                <a:gd name="T39" fmla="*/ 711 h 1146"/>
                <a:gd name="T40" fmla="*/ 943 w 988"/>
                <a:gd name="T41" fmla="*/ 854 h 1146"/>
                <a:gd name="T42" fmla="*/ 885 w 988"/>
                <a:gd name="T43" fmla="*/ 918 h 1146"/>
                <a:gd name="T44" fmla="*/ 830 w 988"/>
                <a:gd name="T45" fmla="*/ 979 h 1146"/>
                <a:gd name="T46" fmla="*/ 779 w 988"/>
                <a:gd name="T47" fmla="*/ 1037 h 1146"/>
                <a:gd name="T48" fmla="*/ 757 w 988"/>
                <a:gd name="T49" fmla="*/ 1082 h 1146"/>
                <a:gd name="T50" fmla="*/ 716 w 988"/>
                <a:gd name="T51" fmla="*/ 1126 h 1146"/>
                <a:gd name="T52" fmla="*/ 703 w 988"/>
                <a:gd name="T53" fmla="*/ 1065 h 1146"/>
                <a:gd name="T54" fmla="*/ 735 w 988"/>
                <a:gd name="T55" fmla="*/ 936 h 1146"/>
                <a:gd name="T56" fmla="*/ 731 w 988"/>
                <a:gd name="T57" fmla="*/ 813 h 1146"/>
                <a:gd name="T58" fmla="*/ 666 w 988"/>
                <a:gd name="T59" fmla="*/ 729 h 1146"/>
                <a:gd name="T60" fmla="*/ 679 w 988"/>
                <a:gd name="T61" fmla="*/ 660 h 1146"/>
                <a:gd name="T62" fmla="*/ 621 w 988"/>
                <a:gd name="T63" fmla="*/ 588 h 1146"/>
                <a:gd name="T64" fmla="*/ 559 w 988"/>
                <a:gd name="T65" fmla="*/ 550 h 1146"/>
                <a:gd name="T66" fmla="*/ 464 w 988"/>
                <a:gd name="T67" fmla="*/ 496 h 1146"/>
                <a:gd name="T68" fmla="*/ 410 w 988"/>
                <a:gd name="T69" fmla="*/ 440 h 1146"/>
                <a:gd name="T70" fmla="*/ 410 w 988"/>
                <a:gd name="T71" fmla="*/ 463 h 1146"/>
                <a:gd name="T72" fmla="*/ 354 w 988"/>
                <a:gd name="T73" fmla="*/ 392 h 1146"/>
                <a:gd name="T74" fmla="*/ 319 w 988"/>
                <a:gd name="T75" fmla="*/ 267 h 1146"/>
                <a:gd name="T76" fmla="*/ 298 w 988"/>
                <a:gd name="T77" fmla="*/ 233 h 1146"/>
                <a:gd name="T78" fmla="*/ 244 w 988"/>
                <a:gd name="T79" fmla="*/ 174 h 1146"/>
                <a:gd name="T80" fmla="*/ 151 w 988"/>
                <a:gd name="T81" fmla="*/ 144 h 1146"/>
                <a:gd name="T82" fmla="*/ 105 w 988"/>
                <a:gd name="T83" fmla="*/ 168 h 1146"/>
                <a:gd name="T84" fmla="*/ 58 w 988"/>
                <a:gd name="T85" fmla="*/ 198 h 1146"/>
                <a:gd name="T86" fmla="*/ 24 w 988"/>
                <a:gd name="T87" fmla="*/ 153 h 1146"/>
                <a:gd name="T88" fmla="*/ 9 w 988"/>
                <a:gd name="T89" fmla="*/ 97 h 1146"/>
                <a:gd name="T90" fmla="*/ 28 w 988"/>
                <a:gd name="T91" fmla="*/ 62 h 1146"/>
                <a:gd name="T92" fmla="*/ 95 w 988"/>
                <a:gd name="T93" fmla="*/ 21 h 1146"/>
                <a:gd name="T94" fmla="*/ 255 w 988"/>
                <a:gd name="T95" fmla="*/ 38 h 1146"/>
                <a:gd name="T96" fmla="*/ 332 w 988"/>
                <a:gd name="T97" fmla="*/ 41 h 1146"/>
                <a:gd name="T98" fmla="*/ 451 w 988"/>
                <a:gd name="T99" fmla="*/ 73 h 1146"/>
                <a:gd name="T100" fmla="*/ 537 w 988"/>
                <a:gd name="T101" fmla="*/ 53 h 1146"/>
                <a:gd name="T102" fmla="*/ 561 w 988"/>
                <a:gd name="T103" fmla="*/ 12 h 1146"/>
                <a:gd name="T104" fmla="*/ 606 w 988"/>
                <a:gd name="T105" fmla="*/ 51 h 1146"/>
                <a:gd name="T106" fmla="*/ 324 w 988"/>
                <a:gd name="T107" fmla="*/ 86 h 1146"/>
                <a:gd name="T108" fmla="*/ 418 w 988"/>
                <a:gd name="T109" fmla="*/ 135 h 1146"/>
                <a:gd name="T110" fmla="*/ 403 w 988"/>
                <a:gd name="T111" fmla="*/ 133 h 1146"/>
                <a:gd name="T112" fmla="*/ 533 w 988"/>
                <a:gd name="T113" fmla="*/ 250 h 1146"/>
                <a:gd name="T114" fmla="*/ 576 w 988"/>
                <a:gd name="T115" fmla="*/ 295 h 1146"/>
                <a:gd name="T116" fmla="*/ 613 w 988"/>
                <a:gd name="T117" fmla="*/ 271 h 1146"/>
                <a:gd name="T118" fmla="*/ 606 w 988"/>
                <a:gd name="T119" fmla="*/ 340 h 1146"/>
                <a:gd name="T120" fmla="*/ 671 w 988"/>
                <a:gd name="T121" fmla="*/ 317 h 1146"/>
                <a:gd name="T122" fmla="*/ 653 w 988"/>
                <a:gd name="T123" fmla="*/ 338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8" h="1146">
                  <a:moveTo>
                    <a:pt x="602" y="62"/>
                  </a:moveTo>
                  <a:cubicBezTo>
                    <a:pt x="603" y="66"/>
                    <a:pt x="608" y="59"/>
                    <a:pt x="606" y="68"/>
                  </a:cubicBezTo>
                  <a:cubicBezTo>
                    <a:pt x="608" y="68"/>
                    <a:pt x="610" y="68"/>
                    <a:pt x="612" y="68"/>
                  </a:cubicBezTo>
                  <a:cubicBezTo>
                    <a:pt x="614" y="66"/>
                    <a:pt x="616" y="63"/>
                    <a:pt x="615" y="58"/>
                  </a:cubicBezTo>
                  <a:cubicBezTo>
                    <a:pt x="618" y="57"/>
                    <a:pt x="619" y="56"/>
                    <a:pt x="619" y="53"/>
                  </a:cubicBezTo>
                  <a:cubicBezTo>
                    <a:pt x="625" y="55"/>
                    <a:pt x="620" y="47"/>
                    <a:pt x="626" y="49"/>
                  </a:cubicBezTo>
                  <a:cubicBezTo>
                    <a:pt x="626" y="45"/>
                    <a:pt x="626" y="40"/>
                    <a:pt x="626" y="36"/>
                  </a:cubicBezTo>
                  <a:cubicBezTo>
                    <a:pt x="633" y="35"/>
                    <a:pt x="636" y="34"/>
                    <a:pt x="641" y="36"/>
                  </a:cubicBezTo>
                  <a:cubicBezTo>
                    <a:pt x="643" y="37"/>
                    <a:pt x="642" y="40"/>
                    <a:pt x="643" y="41"/>
                  </a:cubicBezTo>
                  <a:cubicBezTo>
                    <a:pt x="644" y="42"/>
                    <a:pt x="646" y="41"/>
                    <a:pt x="647" y="41"/>
                  </a:cubicBezTo>
                  <a:cubicBezTo>
                    <a:pt x="649" y="42"/>
                    <a:pt x="650" y="45"/>
                    <a:pt x="653" y="45"/>
                  </a:cubicBezTo>
                  <a:cubicBezTo>
                    <a:pt x="653" y="51"/>
                    <a:pt x="650" y="53"/>
                    <a:pt x="647" y="55"/>
                  </a:cubicBezTo>
                  <a:cubicBezTo>
                    <a:pt x="651" y="57"/>
                    <a:pt x="649" y="64"/>
                    <a:pt x="654" y="66"/>
                  </a:cubicBezTo>
                  <a:cubicBezTo>
                    <a:pt x="653" y="70"/>
                    <a:pt x="648" y="71"/>
                    <a:pt x="647" y="75"/>
                  </a:cubicBezTo>
                  <a:cubicBezTo>
                    <a:pt x="644" y="75"/>
                    <a:pt x="642" y="78"/>
                    <a:pt x="641" y="75"/>
                  </a:cubicBezTo>
                  <a:cubicBezTo>
                    <a:pt x="638" y="77"/>
                    <a:pt x="638" y="82"/>
                    <a:pt x="636" y="84"/>
                  </a:cubicBezTo>
                  <a:cubicBezTo>
                    <a:pt x="634" y="83"/>
                    <a:pt x="637" y="79"/>
                    <a:pt x="628" y="81"/>
                  </a:cubicBezTo>
                  <a:cubicBezTo>
                    <a:pt x="628" y="79"/>
                    <a:pt x="631" y="79"/>
                    <a:pt x="632" y="79"/>
                  </a:cubicBezTo>
                  <a:cubicBezTo>
                    <a:pt x="628" y="73"/>
                    <a:pt x="621" y="81"/>
                    <a:pt x="615" y="79"/>
                  </a:cubicBezTo>
                  <a:cubicBezTo>
                    <a:pt x="617" y="85"/>
                    <a:pt x="615" y="83"/>
                    <a:pt x="615" y="90"/>
                  </a:cubicBezTo>
                  <a:cubicBezTo>
                    <a:pt x="613" y="90"/>
                    <a:pt x="614" y="88"/>
                    <a:pt x="613" y="86"/>
                  </a:cubicBezTo>
                  <a:cubicBezTo>
                    <a:pt x="609" y="87"/>
                    <a:pt x="610" y="93"/>
                    <a:pt x="604" y="92"/>
                  </a:cubicBezTo>
                  <a:cubicBezTo>
                    <a:pt x="605" y="94"/>
                    <a:pt x="608" y="93"/>
                    <a:pt x="608" y="96"/>
                  </a:cubicBezTo>
                  <a:cubicBezTo>
                    <a:pt x="608" y="99"/>
                    <a:pt x="606" y="100"/>
                    <a:pt x="606" y="103"/>
                  </a:cubicBezTo>
                  <a:cubicBezTo>
                    <a:pt x="602" y="99"/>
                    <a:pt x="596" y="110"/>
                    <a:pt x="595" y="109"/>
                  </a:cubicBezTo>
                  <a:cubicBezTo>
                    <a:pt x="594" y="108"/>
                    <a:pt x="591" y="106"/>
                    <a:pt x="591" y="112"/>
                  </a:cubicBezTo>
                  <a:cubicBezTo>
                    <a:pt x="589" y="112"/>
                    <a:pt x="586" y="112"/>
                    <a:pt x="584" y="112"/>
                  </a:cubicBezTo>
                  <a:cubicBezTo>
                    <a:pt x="581" y="113"/>
                    <a:pt x="582" y="117"/>
                    <a:pt x="582" y="120"/>
                  </a:cubicBezTo>
                  <a:cubicBezTo>
                    <a:pt x="579" y="118"/>
                    <a:pt x="578" y="118"/>
                    <a:pt x="578" y="122"/>
                  </a:cubicBezTo>
                  <a:cubicBezTo>
                    <a:pt x="574" y="118"/>
                    <a:pt x="573" y="121"/>
                    <a:pt x="569" y="122"/>
                  </a:cubicBezTo>
                  <a:cubicBezTo>
                    <a:pt x="570" y="123"/>
                    <a:pt x="571" y="126"/>
                    <a:pt x="571" y="129"/>
                  </a:cubicBezTo>
                  <a:cubicBezTo>
                    <a:pt x="566" y="125"/>
                    <a:pt x="568" y="130"/>
                    <a:pt x="565" y="135"/>
                  </a:cubicBezTo>
                  <a:cubicBezTo>
                    <a:pt x="563" y="139"/>
                    <a:pt x="558" y="143"/>
                    <a:pt x="557" y="151"/>
                  </a:cubicBezTo>
                  <a:cubicBezTo>
                    <a:pt x="553" y="154"/>
                    <a:pt x="551" y="159"/>
                    <a:pt x="548" y="163"/>
                  </a:cubicBezTo>
                  <a:cubicBezTo>
                    <a:pt x="548" y="166"/>
                    <a:pt x="550" y="163"/>
                    <a:pt x="550" y="163"/>
                  </a:cubicBezTo>
                  <a:cubicBezTo>
                    <a:pt x="552" y="163"/>
                    <a:pt x="551" y="164"/>
                    <a:pt x="552" y="165"/>
                  </a:cubicBezTo>
                  <a:cubicBezTo>
                    <a:pt x="553" y="165"/>
                    <a:pt x="555" y="168"/>
                    <a:pt x="556" y="168"/>
                  </a:cubicBezTo>
                  <a:cubicBezTo>
                    <a:pt x="557" y="169"/>
                    <a:pt x="559" y="164"/>
                    <a:pt x="563" y="168"/>
                  </a:cubicBezTo>
                  <a:cubicBezTo>
                    <a:pt x="564" y="169"/>
                    <a:pt x="565" y="170"/>
                    <a:pt x="567" y="170"/>
                  </a:cubicBezTo>
                  <a:cubicBezTo>
                    <a:pt x="567" y="173"/>
                    <a:pt x="567" y="175"/>
                    <a:pt x="567" y="178"/>
                  </a:cubicBezTo>
                  <a:cubicBezTo>
                    <a:pt x="567" y="180"/>
                    <a:pt x="570" y="179"/>
                    <a:pt x="571" y="181"/>
                  </a:cubicBezTo>
                  <a:cubicBezTo>
                    <a:pt x="572" y="183"/>
                    <a:pt x="575" y="183"/>
                    <a:pt x="574" y="187"/>
                  </a:cubicBezTo>
                  <a:cubicBezTo>
                    <a:pt x="584" y="186"/>
                    <a:pt x="591" y="189"/>
                    <a:pt x="597" y="187"/>
                  </a:cubicBezTo>
                  <a:cubicBezTo>
                    <a:pt x="598" y="194"/>
                    <a:pt x="606" y="192"/>
                    <a:pt x="610" y="196"/>
                  </a:cubicBezTo>
                  <a:cubicBezTo>
                    <a:pt x="611" y="197"/>
                    <a:pt x="611" y="196"/>
                    <a:pt x="612" y="198"/>
                  </a:cubicBezTo>
                  <a:cubicBezTo>
                    <a:pt x="612" y="201"/>
                    <a:pt x="614" y="198"/>
                    <a:pt x="613" y="198"/>
                  </a:cubicBezTo>
                  <a:cubicBezTo>
                    <a:pt x="616" y="198"/>
                    <a:pt x="616" y="201"/>
                    <a:pt x="617" y="202"/>
                  </a:cubicBezTo>
                  <a:cubicBezTo>
                    <a:pt x="620" y="203"/>
                    <a:pt x="624" y="201"/>
                    <a:pt x="623" y="206"/>
                  </a:cubicBezTo>
                  <a:cubicBezTo>
                    <a:pt x="633" y="205"/>
                    <a:pt x="638" y="209"/>
                    <a:pt x="647" y="209"/>
                  </a:cubicBezTo>
                  <a:cubicBezTo>
                    <a:pt x="647" y="215"/>
                    <a:pt x="646" y="221"/>
                    <a:pt x="649" y="224"/>
                  </a:cubicBezTo>
                  <a:cubicBezTo>
                    <a:pt x="649" y="224"/>
                    <a:pt x="651" y="227"/>
                    <a:pt x="651" y="226"/>
                  </a:cubicBezTo>
                  <a:cubicBezTo>
                    <a:pt x="651" y="228"/>
                    <a:pt x="649" y="230"/>
                    <a:pt x="649" y="230"/>
                  </a:cubicBezTo>
                  <a:cubicBezTo>
                    <a:pt x="650" y="232"/>
                    <a:pt x="651" y="230"/>
                    <a:pt x="653" y="232"/>
                  </a:cubicBezTo>
                  <a:cubicBezTo>
                    <a:pt x="653" y="232"/>
                    <a:pt x="649" y="237"/>
                    <a:pt x="654" y="235"/>
                  </a:cubicBezTo>
                  <a:cubicBezTo>
                    <a:pt x="653" y="237"/>
                    <a:pt x="652" y="238"/>
                    <a:pt x="653" y="241"/>
                  </a:cubicBezTo>
                  <a:cubicBezTo>
                    <a:pt x="653" y="243"/>
                    <a:pt x="654" y="242"/>
                    <a:pt x="654" y="241"/>
                  </a:cubicBezTo>
                  <a:cubicBezTo>
                    <a:pt x="657" y="241"/>
                    <a:pt x="655" y="244"/>
                    <a:pt x="656" y="245"/>
                  </a:cubicBezTo>
                  <a:cubicBezTo>
                    <a:pt x="657" y="245"/>
                    <a:pt x="659" y="244"/>
                    <a:pt x="660" y="245"/>
                  </a:cubicBezTo>
                  <a:cubicBezTo>
                    <a:pt x="662" y="247"/>
                    <a:pt x="669" y="247"/>
                    <a:pt x="675" y="245"/>
                  </a:cubicBezTo>
                  <a:cubicBezTo>
                    <a:pt x="677" y="237"/>
                    <a:pt x="677" y="233"/>
                    <a:pt x="675" y="226"/>
                  </a:cubicBezTo>
                  <a:cubicBezTo>
                    <a:pt x="676" y="224"/>
                    <a:pt x="672" y="225"/>
                    <a:pt x="671" y="224"/>
                  </a:cubicBezTo>
                  <a:cubicBezTo>
                    <a:pt x="669" y="221"/>
                    <a:pt x="674" y="215"/>
                    <a:pt x="667" y="217"/>
                  </a:cubicBezTo>
                  <a:cubicBezTo>
                    <a:pt x="669" y="215"/>
                    <a:pt x="672" y="215"/>
                    <a:pt x="671" y="211"/>
                  </a:cubicBezTo>
                  <a:cubicBezTo>
                    <a:pt x="679" y="213"/>
                    <a:pt x="678" y="207"/>
                    <a:pt x="684" y="207"/>
                  </a:cubicBezTo>
                  <a:cubicBezTo>
                    <a:pt x="687" y="208"/>
                    <a:pt x="685" y="203"/>
                    <a:pt x="686" y="202"/>
                  </a:cubicBezTo>
                  <a:cubicBezTo>
                    <a:pt x="686" y="202"/>
                    <a:pt x="691" y="204"/>
                    <a:pt x="692" y="202"/>
                  </a:cubicBezTo>
                  <a:cubicBezTo>
                    <a:pt x="687" y="194"/>
                    <a:pt x="694" y="186"/>
                    <a:pt x="690" y="181"/>
                  </a:cubicBezTo>
                  <a:cubicBezTo>
                    <a:pt x="690" y="179"/>
                    <a:pt x="687" y="181"/>
                    <a:pt x="688" y="181"/>
                  </a:cubicBezTo>
                  <a:cubicBezTo>
                    <a:pt x="685" y="179"/>
                    <a:pt x="688" y="175"/>
                    <a:pt x="682" y="176"/>
                  </a:cubicBezTo>
                  <a:cubicBezTo>
                    <a:pt x="683" y="172"/>
                    <a:pt x="680" y="172"/>
                    <a:pt x="680" y="168"/>
                  </a:cubicBezTo>
                  <a:cubicBezTo>
                    <a:pt x="680" y="164"/>
                    <a:pt x="682" y="162"/>
                    <a:pt x="686" y="163"/>
                  </a:cubicBezTo>
                  <a:cubicBezTo>
                    <a:pt x="683" y="161"/>
                    <a:pt x="688" y="150"/>
                    <a:pt x="680" y="150"/>
                  </a:cubicBezTo>
                  <a:cubicBezTo>
                    <a:pt x="682" y="148"/>
                    <a:pt x="682" y="147"/>
                    <a:pt x="682" y="144"/>
                  </a:cubicBezTo>
                  <a:cubicBezTo>
                    <a:pt x="682" y="144"/>
                    <a:pt x="680" y="143"/>
                    <a:pt x="680" y="142"/>
                  </a:cubicBezTo>
                  <a:cubicBezTo>
                    <a:pt x="681" y="142"/>
                    <a:pt x="683" y="142"/>
                    <a:pt x="682" y="140"/>
                  </a:cubicBezTo>
                  <a:cubicBezTo>
                    <a:pt x="682" y="139"/>
                    <a:pt x="680" y="138"/>
                    <a:pt x="680" y="137"/>
                  </a:cubicBezTo>
                  <a:cubicBezTo>
                    <a:pt x="680" y="134"/>
                    <a:pt x="684" y="130"/>
                    <a:pt x="680" y="129"/>
                  </a:cubicBezTo>
                  <a:cubicBezTo>
                    <a:pt x="681" y="126"/>
                    <a:pt x="696" y="125"/>
                    <a:pt x="694" y="131"/>
                  </a:cubicBezTo>
                  <a:cubicBezTo>
                    <a:pt x="701" y="131"/>
                    <a:pt x="711" y="133"/>
                    <a:pt x="714" y="127"/>
                  </a:cubicBezTo>
                  <a:cubicBezTo>
                    <a:pt x="718" y="132"/>
                    <a:pt x="728" y="132"/>
                    <a:pt x="727" y="142"/>
                  </a:cubicBezTo>
                  <a:cubicBezTo>
                    <a:pt x="732" y="142"/>
                    <a:pt x="737" y="142"/>
                    <a:pt x="742" y="142"/>
                  </a:cubicBezTo>
                  <a:cubicBezTo>
                    <a:pt x="741" y="145"/>
                    <a:pt x="743" y="146"/>
                    <a:pt x="746" y="146"/>
                  </a:cubicBezTo>
                  <a:cubicBezTo>
                    <a:pt x="746" y="150"/>
                    <a:pt x="745" y="153"/>
                    <a:pt x="746" y="157"/>
                  </a:cubicBezTo>
                  <a:cubicBezTo>
                    <a:pt x="746" y="161"/>
                    <a:pt x="751" y="165"/>
                    <a:pt x="748" y="166"/>
                  </a:cubicBezTo>
                  <a:cubicBezTo>
                    <a:pt x="748" y="169"/>
                    <a:pt x="751" y="168"/>
                    <a:pt x="753" y="168"/>
                  </a:cubicBezTo>
                  <a:cubicBezTo>
                    <a:pt x="752" y="174"/>
                    <a:pt x="760" y="171"/>
                    <a:pt x="755" y="176"/>
                  </a:cubicBezTo>
                  <a:cubicBezTo>
                    <a:pt x="763" y="177"/>
                    <a:pt x="765" y="173"/>
                    <a:pt x="772" y="174"/>
                  </a:cubicBezTo>
                  <a:cubicBezTo>
                    <a:pt x="772" y="172"/>
                    <a:pt x="771" y="171"/>
                    <a:pt x="770" y="170"/>
                  </a:cubicBezTo>
                  <a:cubicBezTo>
                    <a:pt x="771" y="166"/>
                    <a:pt x="773" y="166"/>
                    <a:pt x="776" y="168"/>
                  </a:cubicBezTo>
                  <a:cubicBezTo>
                    <a:pt x="773" y="162"/>
                    <a:pt x="780" y="163"/>
                    <a:pt x="781" y="161"/>
                  </a:cubicBezTo>
                  <a:cubicBezTo>
                    <a:pt x="782" y="159"/>
                    <a:pt x="779" y="159"/>
                    <a:pt x="779" y="159"/>
                  </a:cubicBezTo>
                  <a:cubicBezTo>
                    <a:pt x="779" y="157"/>
                    <a:pt x="783" y="156"/>
                    <a:pt x="787" y="155"/>
                  </a:cubicBezTo>
                  <a:cubicBezTo>
                    <a:pt x="783" y="159"/>
                    <a:pt x="786" y="159"/>
                    <a:pt x="790" y="165"/>
                  </a:cubicBezTo>
                  <a:cubicBezTo>
                    <a:pt x="793" y="167"/>
                    <a:pt x="795" y="172"/>
                    <a:pt x="802" y="172"/>
                  </a:cubicBezTo>
                  <a:cubicBezTo>
                    <a:pt x="801" y="174"/>
                    <a:pt x="798" y="173"/>
                    <a:pt x="798" y="176"/>
                  </a:cubicBezTo>
                  <a:cubicBezTo>
                    <a:pt x="799" y="178"/>
                    <a:pt x="802" y="178"/>
                    <a:pt x="802" y="181"/>
                  </a:cubicBezTo>
                  <a:cubicBezTo>
                    <a:pt x="804" y="182"/>
                    <a:pt x="803" y="178"/>
                    <a:pt x="804" y="178"/>
                  </a:cubicBezTo>
                  <a:cubicBezTo>
                    <a:pt x="808" y="176"/>
                    <a:pt x="802" y="185"/>
                    <a:pt x="809" y="183"/>
                  </a:cubicBezTo>
                  <a:cubicBezTo>
                    <a:pt x="806" y="188"/>
                    <a:pt x="810" y="190"/>
                    <a:pt x="805" y="194"/>
                  </a:cubicBezTo>
                  <a:cubicBezTo>
                    <a:pt x="806" y="198"/>
                    <a:pt x="811" y="196"/>
                    <a:pt x="813" y="198"/>
                  </a:cubicBezTo>
                  <a:cubicBezTo>
                    <a:pt x="813" y="199"/>
                    <a:pt x="810" y="201"/>
                    <a:pt x="811" y="202"/>
                  </a:cubicBezTo>
                  <a:cubicBezTo>
                    <a:pt x="812" y="203"/>
                    <a:pt x="815" y="203"/>
                    <a:pt x="817" y="204"/>
                  </a:cubicBezTo>
                  <a:cubicBezTo>
                    <a:pt x="818" y="204"/>
                    <a:pt x="819" y="207"/>
                    <a:pt x="820" y="207"/>
                  </a:cubicBezTo>
                  <a:cubicBezTo>
                    <a:pt x="823" y="209"/>
                    <a:pt x="827" y="210"/>
                    <a:pt x="830" y="213"/>
                  </a:cubicBezTo>
                  <a:cubicBezTo>
                    <a:pt x="832" y="214"/>
                    <a:pt x="834" y="206"/>
                    <a:pt x="835" y="211"/>
                  </a:cubicBezTo>
                  <a:cubicBezTo>
                    <a:pt x="835" y="216"/>
                    <a:pt x="831" y="216"/>
                    <a:pt x="826" y="217"/>
                  </a:cubicBezTo>
                  <a:cubicBezTo>
                    <a:pt x="829" y="220"/>
                    <a:pt x="835" y="222"/>
                    <a:pt x="841" y="222"/>
                  </a:cubicBezTo>
                  <a:cubicBezTo>
                    <a:pt x="840" y="225"/>
                    <a:pt x="842" y="226"/>
                    <a:pt x="845" y="226"/>
                  </a:cubicBezTo>
                  <a:cubicBezTo>
                    <a:pt x="844" y="230"/>
                    <a:pt x="845" y="232"/>
                    <a:pt x="848" y="232"/>
                  </a:cubicBezTo>
                  <a:cubicBezTo>
                    <a:pt x="847" y="234"/>
                    <a:pt x="846" y="237"/>
                    <a:pt x="846" y="241"/>
                  </a:cubicBezTo>
                  <a:cubicBezTo>
                    <a:pt x="843" y="242"/>
                    <a:pt x="839" y="242"/>
                    <a:pt x="835" y="245"/>
                  </a:cubicBezTo>
                  <a:cubicBezTo>
                    <a:pt x="834" y="245"/>
                    <a:pt x="835" y="246"/>
                    <a:pt x="833" y="247"/>
                  </a:cubicBezTo>
                  <a:cubicBezTo>
                    <a:pt x="831" y="247"/>
                    <a:pt x="830" y="247"/>
                    <a:pt x="830" y="248"/>
                  </a:cubicBezTo>
                  <a:cubicBezTo>
                    <a:pt x="829" y="252"/>
                    <a:pt x="825" y="249"/>
                    <a:pt x="826" y="248"/>
                  </a:cubicBezTo>
                  <a:cubicBezTo>
                    <a:pt x="825" y="249"/>
                    <a:pt x="823" y="251"/>
                    <a:pt x="822" y="252"/>
                  </a:cubicBezTo>
                  <a:cubicBezTo>
                    <a:pt x="822" y="253"/>
                    <a:pt x="821" y="257"/>
                    <a:pt x="820" y="258"/>
                  </a:cubicBezTo>
                  <a:cubicBezTo>
                    <a:pt x="819" y="259"/>
                    <a:pt x="812" y="257"/>
                    <a:pt x="817" y="260"/>
                  </a:cubicBezTo>
                  <a:cubicBezTo>
                    <a:pt x="814" y="263"/>
                    <a:pt x="808" y="261"/>
                    <a:pt x="805" y="261"/>
                  </a:cubicBezTo>
                  <a:cubicBezTo>
                    <a:pt x="801" y="262"/>
                    <a:pt x="798" y="262"/>
                    <a:pt x="794" y="261"/>
                  </a:cubicBezTo>
                  <a:cubicBezTo>
                    <a:pt x="791" y="261"/>
                    <a:pt x="791" y="260"/>
                    <a:pt x="789" y="260"/>
                  </a:cubicBezTo>
                  <a:cubicBezTo>
                    <a:pt x="780" y="258"/>
                    <a:pt x="772" y="260"/>
                    <a:pt x="764" y="261"/>
                  </a:cubicBezTo>
                  <a:cubicBezTo>
                    <a:pt x="758" y="264"/>
                    <a:pt x="756" y="271"/>
                    <a:pt x="748" y="273"/>
                  </a:cubicBezTo>
                  <a:cubicBezTo>
                    <a:pt x="752" y="277"/>
                    <a:pt x="744" y="277"/>
                    <a:pt x="742" y="280"/>
                  </a:cubicBezTo>
                  <a:cubicBezTo>
                    <a:pt x="743" y="282"/>
                    <a:pt x="744" y="283"/>
                    <a:pt x="744" y="286"/>
                  </a:cubicBezTo>
                  <a:cubicBezTo>
                    <a:pt x="747" y="284"/>
                    <a:pt x="747" y="280"/>
                    <a:pt x="749" y="278"/>
                  </a:cubicBezTo>
                  <a:cubicBezTo>
                    <a:pt x="751" y="277"/>
                    <a:pt x="757" y="278"/>
                    <a:pt x="757" y="274"/>
                  </a:cubicBezTo>
                  <a:cubicBezTo>
                    <a:pt x="757" y="268"/>
                    <a:pt x="760" y="279"/>
                    <a:pt x="761" y="271"/>
                  </a:cubicBezTo>
                  <a:cubicBezTo>
                    <a:pt x="763" y="269"/>
                    <a:pt x="764" y="273"/>
                    <a:pt x="764" y="273"/>
                  </a:cubicBezTo>
                  <a:cubicBezTo>
                    <a:pt x="766" y="272"/>
                    <a:pt x="765" y="269"/>
                    <a:pt x="766" y="269"/>
                  </a:cubicBezTo>
                  <a:cubicBezTo>
                    <a:pt x="770" y="268"/>
                    <a:pt x="773" y="269"/>
                    <a:pt x="779" y="269"/>
                  </a:cubicBezTo>
                  <a:cubicBezTo>
                    <a:pt x="780" y="271"/>
                    <a:pt x="781" y="270"/>
                    <a:pt x="781" y="269"/>
                  </a:cubicBezTo>
                  <a:cubicBezTo>
                    <a:pt x="784" y="268"/>
                    <a:pt x="784" y="279"/>
                    <a:pt x="779" y="276"/>
                  </a:cubicBezTo>
                  <a:cubicBezTo>
                    <a:pt x="784" y="281"/>
                    <a:pt x="776" y="282"/>
                    <a:pt x="777" y="289"/>
                  </a:cubicBezTo>
                  <a:cubicBezTo>
                    <a:pt x="778" y="291"/>
                    <a:pt x="779" y="292"/>
                    <a:pt x="779" y="295"/>
                  </a:cubicBezTo>
                  <a:cubicBezTo>
                    <a:pt x="781" y="294"/>
                    <a:pt x="783" y="293"/>
                    <a:pt x="783" y="295"/>
                  </a:cubicBezTo>
                  <a:cubicBezTo>
                    <a:pt x="783" y="297"/>
                    <a:pt x="785" y="296"/>
                    <a:pt x="787" y="297"/>
                  </a:cubicBezTo>
                  <a:cubicBezTo>
                    <a:pt x="788" y="297"/>
                    <a:pt x="790" y="300"/>
                    <a:pt x="790" y="301"/>
                  </a:cubicBezTo>
                  <a:cubicBezTo>
                    <a:pt x="791" y="301"/>
                    <a:pt x="793" y="300"/>
                    <a:pt x="794" y="301"/>
                  </a:cubicBezTo>
                  <a:cubicBezTo>
                    <a:pt x="795" y="301"/>
                    <a:pt x="796" y="302"/>
                    <a:pt x="796" y="302"/>
                  </a:cubicBezTo>
                  <a:cubicBezTo>
                    <a:pt x="799" y="303"/>
                    <a:pt x="801" y="298"/>
                    <a:pt x="804" y="302"/>
                  </a:cubicBezTo>
                  <a:cubicBezTo>
                    <a:pt x="806" y="303"/>
                    <a:pt x="804" y="299"/>
                    <a:pt x="805" y="299"/>
                  </a:cubicBezTo>
                  <a:cubicBezTo>
                    <a:pt x="806" y="298"/>
                    <a:pt x="809" y="299"/>
                    <a:pt x="809" y="299"/>
                  </a:cubicBezTo>
                  <a:cubicBezTo>
                    <a:pt x="810" y="297"/>
                    <a:pt x="808" y="295"/>
                    <a:pt x="809" y="293"/>
                  </a:cubicBezTo>
                  <a:cubicBezTo>
                    <a:pt x="812" y="292"/>
                    <a:pt x="813" y="295"/>
                    <a:pt x="813" y="297"/>
                  </a:cubicBezTo>
                  <a:cubicBezTo>
                    <a:pt x="814" y="300"/>
                    <a:pt x="819" y="298"/>
                    <a:pt x="817" y="304"/>
                  </a:cubicBezTo>
                  <a:cubicBezTo>
                    <a:pt x="814" y="305"/>
                    <a:pt x="813" y="302"/>
                    <a:pt x="811" y="302"/>
                  </a:cubicBezTo>
                  <a:cubicBezTo>
                    <a:pt x="808" y="303"/>
                    <a:pt x="808" y="307"/>
                    <a:pt x="805" y="308"/>
                  </a:cubicBezTo>
                  <a:cubicBezTo>
                    <a:pt x="804" y="309"/>
                    <a:pt x="801" y="308"/>
                    <a:pt x="800" y="308"/>
                  </a:cubicBezTo>
                  <a:cubicBezTo>
                    <a:pt x="796" y="309"/>
                    <a:pt x="797" y="313"/>
                    <a:pt x="790" y="312"/>
                  </a:cubicBezTo>
                  <a:cubicBezTo>
                    <a:pt x="787" y="311"/>
                    <a:pt x="788" y="316"/>
                    <a:pt x="787" y="317"/>
                  </a:cubicBezTo>
                  <a:cubicBezTo>
                    <a:pt x="786" y="318"/>
                    <a:pt x="784" y="316"/>
                    <a:pt x="785" y="315"/>
                  </a:cubicBezTo>
                  <a:cubicBezTo>
                    <a:pt x="781" y="318"/>
                    <a:pt x="782" y="322"/>
                    <a:pt x="776" y="321"/>
                  </a:cubicBezTo>
                  <a:cubicBezTo>
                    <a:pt x="779" y="317"/>
                    <a:pt x="775" y="319"/>
                    <a:pt x="776" y="314"/>
                  </a:cubicBezTo>
                  <a:cubicBezTo>
                    <a:pt x="779" y="312"/>
                    <a:pt x="781" y="308"/>
                    <a:pt x="785" y="312"/>
                  </a:cubicBezTo>
                  <a:cubicBezTo>
                    <a:pt x="786" y="306"/>
                    <a:pt x="782" y="306"/>
                    <a:pt x="779" y="304"/>
                  </a:cubicBezTo>
                  <a:cubicBezTo>
                    <a:pt x="775" y="303"/>
                    <a:pt x="772" y="310"/>
                    <a:pt x="768" y="310"/>
                  </a:cubicBezTo>
                  <a:cubicBezTo>
                    <a:pt x="768" y="310"/>
                    <a:pt x="763" y="311"/>
                    <a:pt x="762" y="312"/>
                  </a:cubicBezTo>
                  <a:cubicBezTo>
                    <a:pt x="761" y="313"/>
                    <a:pt x="761" y="313"/>
                    <a:pt x="761" y="315"/>
                  </a:cubicBezTo>
                  <a:cubicBezTo>
                    <a:pt x="750" y="314"/>
                    <a:pt x="751" y="321"/>
                    <a:pt x="742" y="317"/>
                  </a:cubicBezTo>
                  <a:cubicBezTo>
                    <a:pt x="745" y="320"/>
                    <a:pt x="747" y="321"/>
                    <a:pt x="738" y="321"/>
                  </a:cubicBezTo>
                  <a:cubicBezTo>
                    <a:pt x="734" y="324"/>
                    <a:pt x="733" y="334"/>
                    <a:pt x="738" y="336"/>
                  </a:cubicBezTo>
                  <a:cubicBezTo>
                    <a:pt x="738" y="340"/>
                    <a:pt x="733" y="338"/>
                    <a:pt x="735" y="343"/>
                  </a:cubicBezTo>
                  <a:cubicBezTo>
                    <a:pt x="733" y="344"/>
                    <a:pt x="731" y="343"/>
                    <a:pt x="729" y="343"/>
                  </a:cubicBezTo>
                  <a:cubicBezTo>
                    <a:pt x="727" y="344"/>
                    <a:pt x="727" y="346"/>
                    <a:pt x="725" y="347"/>
                  </a:cubicBezTo>
                  <a:cubicBezTo>
                    <a:pt x="722" y="349"/>
                    <a:pt x="717" y="348"/>
                    <a:pt x="714" y="351"/>
                  </a:cubicBezTo>
                  <a:cubicBezTo>
                    <a:pt x="713" y="352"/>
                    <a:pt x="711" y="353"/>
                    <a:pt x="710" y="355"/>
                  </a:cubicBezTo>
                  <a:cubicBezTo>
                    <a:pt x="708" y="357"/>
                    <a:pt x="708" y="361"/>
                    <a:pt x="705" y="364"/>
                  </a:cubicBezTo>
                  <a:cubicBezTo>
                    <a:pt x="703" y="366"/>
                    <a:pt x="699" y="366"/>
                    <a:pt x="701" y="373"/>
                  </a:cubicBezTo>
                  <a:cubicBezTo>
                    <a:pt x="697" y="373"/>
                    <a:pt x="697" y="368"/>
                    <a:pt x="694" y="368"/>
                  </a:cubicBezTo>
                  <a:cubicBezTo>
                    <a:pt x="692" y="368"/>
                    <a:pt x="692" y="371"/>
                    <a:pt x="690" y="371"/>
                  </a:cubicBezTo>
                  <a:cubicBezTo>
                    <a:pt x="697" y="379"/>
                    <a:pt x="696" y="385"/>
                    <a:pt x="697" y="396"/>
                  </a:cubicBezTo>
                  <a:cubicBezTo>
                    <a:pt x="693" y="394"/>
                    <a:pt x="695" y="398"/>
                    <a:pt x="694" y="399"/>
                  </a:cubicBezTo>
                  <a:cubicBezTo>
                    <a:pt x="693" y="400"/>
                    <a:pt x="690" y="399"/>
                    <a:pt x="690" y="399"/>
                  </a:cubicBezTo>
                  <a:cubicBezTo>
                    <a:pt x="688" y="401"/>
                    <a:pt x="688" y="402"/>
                    <a:pt x="686" y="403"/>
                  </a:cubicBezTo>
                  <a:cubicBezTo>
                    <a:pt x="684" y="405"/>
                    <a:pt x="682" y="408"/>
                    <a:pt x="680" y="409"/>
                  </a:cubicBezTo>
                  <a:cubicBezTo>
                    <a:pt x="678" y="410"/>
                    <a:pt x="675" y="408"/>
                    <a:pt x="673" y="411"/>
                  </a:cubicBezTo>
                  <a:cubicBezTo>
                    <a:pt x="669" y="412"/>
                    <a:pt x="667" y="416"/>
                    <a:pt x="666" y="420"/>
                  </a:cubicBezTo>
                  <a:cubicBezTo>
                    <a:pt x="661" y="420"/>
                    <a:pt x="662" y="426"/>
                    <a:pt x="656" y="425"/>
                  </a:cubicBezTo>
                  <a:cubicBezTo>
                    <a:pt x="658" y="432"/>
                    <a:pt x="652" y="446"/>
                    <a:pt x="660" y="446"/>
                  </a:cubicBezTo>
                  <a:cubicBezTo>
                    <a:pt x="656" y="453"/>
                    <a:pt x="663" y="453"/>
                    <a:pt x="662" y="463"/>
                  </a:cubicBezTo>
                  <a:cubicBezTo>
                    <a:pt x="662" y="465"/>
                    <a:pt x="664" y="464"/>
                    <a:pt x="666" y="465"/>
                  </a:cubicBezTo>
                  <a:cubicBezTo>
                    <a:pt x="663" y="470"/>
                    <a:pt x="666" y="470"/>
                    <a:pt x="666" y="478"/>
                  </a:cubicBezTo>
                  <a:cubicBezTo>
                    <a:pt x="662" y="478"/>
                    <a:pt x="659" y="479"/>
                    <a:pt x="658" y="481"/>
                  </a:cubicBezTo>
                  <a:cubicBezTo>
                    <a:pt x="655" y="481"/>
                    <a:pt x="657" y="478"/>
                    <a:pt x="656" y="476"/>
                  </a:cubicBezTo>
                  <a:cubicBezTo>
                    <a:pt x="655" y="474"/>
                    <a:pt x="652" y="475"/>
                    <a:pt x="651" y="474"/>
                  </a:cubicBezTo>
                  <a:cubicBezTo>
                    <a:pt x="650" y="473"/>
                    <a:pt x="651" y="469"/>
                    <a:pt x="647" y="470"/>
                  </a:cubicBezTo>
                  <a:cubicBezTo>
                    <a:pt x="648" y="466"/>
                    <a:pt x="650" y="462"/>
                    <a:pt x="643" y="461"/>
                  </a:cubicBezTo>
                  <a:cubicBezTo>
                    <a:pt x="646" y="452"/>
                    <a:pt x="642" y="453"/>
                    <a:pt x="641" y="444"/>
                  </a:cubicBezTo>
                  <a:cubicBezTo>
                    <a:pt x="640" y="444"/>
                    <a:pt x="639" y="446"/>
                    <a:pt x="638" y="446"/>
                  </a:cubicBezTo>
                  <a:cubicBezTo>
                    <a:pt x="638" y="445"/>
                    <a:pt x="638" y="443"/>
                    <a:pt x="638" y="442"/>
                  </a:cubicBezTo>
                  <a:cubicBezTo>
                    <a:pt x="635" y="443"/>
                    <a:pt x="625" y="445"/>
                    <a:pt x="623" y="442"/>
                  </a:cubicBezTo>
                  <a:cubicBezTo>
                    <a:pt x="621" y="441"/>
                    <a:pt x="621" y="439"/>
                    <a:pt x="619" y="439"/>
                  </a:cubicBezTo>
                  <a:cubicBezTo>
                    <a:pt x="618" y="438"/>
                    <a:pt x="615" y="441"/>
                    <a:pt x="612" y="440"/>
                  </a:cubicBezTo>
                  <a:cubicBezTo>
                    <a:pt x="612" y="440"/>
                    <a:pt x="619" y="434"/>
                    <a:pt x="612" y="437"/>
                  </a:cubicBezTo>
                  <a:cubicBezTo>
                    <a:pt x="611" y="437"/>
                    <a:pt x="612" y="438"/>
                    <a:pt x="610" y="439"/>
                  </a:cubicBezTo>
                  <a:cubicBezTo>
                    <a:pt x="605" y="439"/>
                    <a:pt x="597" y="439"/>
                    <a:pt x="593" y="437"/>
                  </a:cubicBezTo>
                  <a:cubicBezTo>
                    <a:pt x="589" y="436"/>
                    <a:pt x="592" y="443"/>
                    <a:pt x="591" y="446"/>
                  </a:cubicBezTo>
                  <a:cubicBezTo>
                    <a:pt x="581" y="444"/>
                    <a:pt x="569" y="444"/>
                    <a:pt x="557" y="442"/>
                  </a:cubicBezTo>
                  <a:cubicBezTo>
                    <a:pt x="556" y="443"/>
                    <a:pt x="556" y="444"/>
                    <a:pt x="554" y="444"/>
                  </a:cubicBezTo>
                  <a:cubicBezTo>
                    <a:pt x="552" y="445"/>
                    <a:pt x="552" y="448"/>
                    <a:pt x="550" y="448"/>
                  </a:cubicBezTo>
                  <a:cubicBezTo>
                    <a:pt x="548" y="448"/>
                    <a:pt x="549" y="450"/>
                    <a:pt x="548" y="452"/>
                  </a:cubicBezTo>
                  <a:cubicBezTo>
                    <a:pt x="546" y="452"/>
                    <a:pt x="543" y="451"/>
                    <a:pt x="541" y="452"/>
                  </a:cubicBezTo>
                  <a:cubicBezTo>
                    <a:pt x="539" y="452"/>
                    <a:pt x="539" y="456"/>
                    <a:pt x="535" y="455"/>
                  </a:cubicBezTo>
                  <a:cubicBezTo>
                    <a:pt x="536" y="459"/>
                    <a:pt x="533" y="468"/>
                    <a:pt x="537" y="468"/>
                  </a:cubicBezTo>
                  <a:cubicBezTo>
                    <a:pt x="535" y="471"/>
                    <a:pt x="534" y="474"/>
                    <a:pt x="531" y="476"/>
                  </a:cubicBezTo>
                  <a:cubicBezTo>
                    <a:pt x="532" y="481"/>
                    <a:pt x="531" y="486"/>
                    <a:pt x="531" y="491"/>
                  </a:cubicBezTo>
                  <a:cubicBezTo>
                    <a:pt x="532" y="493"/>
                    <a:pt x="533" y="494"/>
                    <a:pt x="533" y="496"/>
                  </a:cubicBezTo>
                  <a:cubicBezTo>
                    <a:pt x="533" y="501"/>
                    <a:pt x="535" y="506"/>
                    <a:pt x="531" y="509"/>
                  </a:cubicBezTo>
                  <a:cubicBezTo>
                    <a:pt x="531" y="512"/>
                    <a:pt x="536" y="510"/>
                    <a:pt x="537" y="511"/>
                  </a:cubicBezTo>
                  <a:cubicBezTo>
                    <a:pt x="537" y="512"/>
                    <a:pt x="535" y="514"/>
                    <a:pt x="535" y="515"/>
                  </a:cubicBezTo>
                  <a:cubicBezTo>
                    <a:pt x="535" y="514"/>
                    <a:pt x="537" y="517"/>
                    <a:pt x="537" y="517"/>
                  </a:cubicBezTo>
                  <a:cubicBezTo>
                    <a:pt x="538" y="519"/>
                    <a:pt x="540" y="517"/>
                    <a:pt x="541" y="519"/>
                  </a:cubicBezTo>
                  <a:cubicBezTo>
                    <a:pt x="541" y="519"/>
                    <a:pt x="540" y="522"/>
                    <a:pt x="541" y="522"/>
                  </a:cubicBezTo>
                  <a:cubicBezTo>
                    <a:pt x="541" y="523"/>
                    <a:pt x="542" y="522"/>
                    <a:pt x="543" y="522"/>
                  </a:cubicBezTo>
                  <a:cubicBezTo>
                    <a:pt x="543" y="523"/>
                    <a:pt x="542" y="526"/>
                    <a:pt x="543" y="526"/>
                  </a:cubicBezTo>
                  <a:cubicBezTo>
                    <a:pt x="544" y="527"/>
                    <a:pt x="548" y="530"/>
                    <a:pt x="548" y="534"/>
                  </a:cubicBezTo>
                  <a:cubicBezTo>
                    <a:pt x="563" y="535"/>
                    <a:pt x="571" y="531"/>
                    <a:pt x="578" y="534"/>
                  </a:cubicBezTo>
                  <a:cubicBezTo>
                    <a:pt x="580" y="533"/>
                    <a:pt x="580" y="531"/>
                    <a:pt x="582" y="530"/>
                  </a:cubicBezTo>
                  <a:cubicBezTo>
                    <a:pt x="583" y="528"/>
                    <a:pt x="586" y="525"/>
                    <a:pt x="587" y="521"/>
                  </a:cubicBezTo>
                  <a:cubicBezTo>
                    <a:pt x="588" y="519"/>
                    <a:pt x="590" y="517"/>
                    <a:pt x="587" y="517"/>
                  </a:cubicBezTo>
                  <a:cubicBezTo>
                    <a:pt x="592" y="511"/>
                    <a:pt x="605" y="507"/>
                    <a:pt x="615" y="511"/>
                  </a:cubicBezTo>
                  <a:cubicBezTo>
                    <a:pt x="611" y="516"/>
                    <a:pt x="610" y="523"/>
                    <a:pt x="606" y="528"/>
                  </a:cubicBezTo>
                  <a:cubicBezTo>
                    <a:pt x="604" y="533"/>
                    <a:pt x="609" y="533"/>
                    <a:pt x="608" y="537"/>
                  </a:cubicBezTo>
                  <a:cubicBezTo>
                    <a:pt x="604" y="538"/>
                    <a:pt x="602" y="542"/>
                    <a:pt x="600" y="547"/>
                  </a:cubicBezTo>
                  <a:cubicBezTo>
                    <a:pt x="600" y="548"/>
                    <a:pt x="600" y="549"/>
                    <a:pt x="598" y="548"/>
                  </a:cubicBezTo>
                  <a:cubicBezTo>
                    <a:pt x="598" y="553"/>
                    <a:pt x="607" y="547"/>
                    <a:pt x="604" y="554"/>
                  </a:cubicBezTo>
                  <a:cubicBezTo>
                    <a:pt x="608" y="554"/>
                    <a:pt x="610" y="551"/>
                    <a:pt x="615" y="552"/>
                  </a:cubicBezTo>
                  <a:cubicBezTo>
                    <a:pt x="614" y="556"/>
                    <a:pt x="619" y="555"/>
                    <a:pt x="619" y="558"/>
                  </a:cubicBezTo>
                  <a:cubicBezTo>
                    <a:pt x="629" y="554"/>
                    <a:pt x="630" y="561"/>
                    <a:pt x="641" y="560"/>
                  </a:cubicBezTo>
                  <a:cubicBezTo>
                    <a:pt x="637" y="564"/>
                    <a:pt x="644" y="570"/>
                    <a:pt x="638" y="573"/>
                  </a:cubicBezTo>
                  <a:cubicBezTo>
                    <a:pt x="641" y="577"/>
                    <a:pt x="639" y="588"/>
                    <a:pt x="638" y="593"/>
                  </a:cubicBezTo>
                  <a:cubicBezTo>
                    <a:pt x="638" y="596"/>
                    <a:pt x="641" y="597"/>
                    <a:pt x="645" y="597"/>
                  </a:cubicBezTo>
                  <a:cubicBezTo>
                    <a:pt x="644" y="601"/>
                    <a:pt x="649" y="600"/>
                    <a:pt x="649" y="603"/>
                  </a:cubicBezTo>
                  <a:cubicBezTo>
                    <a:pt x="649" y="605"/>
                    <a:pt x="655" y="603"/>
                    <a:pt x="654" y="606"/>
                  </a:cubicBezTo>
                  <a:cubicBezTo>
                    <a:pt x="661" y="601"/>
                    <a:pt x="672" y="607"/>
                    <a:pt x="677" y="604"/>
                  </a:cubicBezTo>
                  <a:cubicBezTo>
                    <a:pt x="677" y="606"/>
                    <a:pt x="677" y="607"/>
                    <a:pt x="677" y="608"/>
                  </a:cubicBezTo>
                  <a:cubicBezTo>
                    <a:pt x="680" y="608"/>
                    <a:pt x="686" y="604"/>
                    <a:pt x="686" y="610"/>
                  </a:cubicBezTo>
                  <a:cubicBezTo>
                    <a:pt x="688" y="609"/>
                    <a:pt x="689" y="608"/>
                    <a:pt x="692" y="608"/>
                  </a:cubicBezTo>
                  <a:cubicBezTo>
                    <a:pt x="693" y="607"/>
                    <a:pt x="694" y="606"/>
                    <a:pt x="695" y="604"/>
                  </a:cubicBezTo>
                  <a:cubicBezTo>
                    <a:pt x="696" y="603"/>
                    <a:pt x="697" y="605"/>
                    <a:pt x="697" y="603"/>
                  </a:cubicBezTo>
                  <a:cubicBezTo>
                    <a:pt x="697" y="600"/>
                    <a:pt x="700" y="604"/>
                    <a:pt x="701" y="601"/>
                  </a:cubicBezTo>
                  <a:cubicBezTo>
                    <a:pt x="701" y="600"/>
                    <a:pt x="701" y="597"/>
                    <a:pt x="701" y="597"/>
                  </a:cubicBezTo>
                  <a:cubicBezTo>
                    <a:pt x="702" y="596"/>
                    <a:pt x="703" y="599"/>
                    <a:pt x="703" y="599"/>
                  </a:cubicBezTo>
                  <a:cubicBezTo>
                    <a:pt x="704" y="598"/>
                    <a:pt x="705" y="596"/>
                    <a:pt x="707" y="595"/>
                  </a:cubicBezTo>
                  <a:cubicBezTo>
                    <a:pt x="708" y="594"/>
                    <a:pt x="711" y="592"/>
                    <a:pt x="714" y="589"/>
                  </a:cubicBezTo>
                  <a:cubicBezTo>
                    <a:pt x="715" y="589"/>
                    <a:pt x="716" y="588"/>
                    <a:pt x="716" y="586"/>
                  </a:cubicBezTo>
                  <a:cubicBezTo>
                    <a:pt x="718" y="588"/>
                    <a:pt x="737" y="589"/>
                    <a:pt x="727" y="591"/>
                  </a:cubicBezTo>
                  <a:cubicBezTo>
                    <a:pt x="728" y="594"/>
                    <a:pt x="732" y="593"/>
                    <a:pt x="735" y="593"/>
                  </a:cubicBezTo>
                  <a:cubicBezTo>
                    <a:pt x="736" y="593"/>
                    <a:pt x="736" y="591"/>
                    <a:pt x="736" y="589"/>
                  </a:cubicBezTo>
                  <a:cubicBezTo>
                    <a:pt x="741" y="589"/>
                    <a:pt x="746" y="589"/>
                    <a:pt x="751" y="589"/>
                  </a:cubicBezTo>
                  <a:cubicBezTo>
                    <a:pt x="749" y="595"/>
                    <a:pt x="759" y="593"/>
                    <a:pt x="764" y="595"/>
                  </a:cubicBezTo>
                  <a:cubicBezTo>
                    <a:pt x="765" y="595"/>
                    <a:pt x="764" y="597"/>
                    <a:pt x="766" y="597"/>
                  </a:cubicBezTo>
                  <a:cubicBezTo>
                    <a:pt x="768" y="597"/>
                    <a:pt x="768" y="599"/>
                    <a:pt x="770" y="599"/>
                  </a:cubicBezTo>
                  <a:cubicBezTo>
                    <a:pt x="774" y="599"/>
                    <a:pt x="775" y="597"/>
                    <a:pt x="777" y="597"/>
                  </a:cubicBezTo>
                  <a:cubicBezTo>
                    <a:pt x="787" y="596"/>
                    <a:pt x="796" y="598"/>
                    <a:pt x="805" y="599"/>
                  </a:cubicBezTo>
                  <a:cubicBezTo>
                    <a:pt x="805" y="602"/>
                    <a:pt x="807" y="606"/>
                    <a:pt x="807" y="603"/>
                  </a:cubicBezTo>
                  <a:cubicBezTo>
                    <a:pt x="809" y="603"/>
                    <a:pt x="808" y="604"/>
                    <a:pt x="807" y="604"/>
                  </a:cubicBezTo>
                  <a:cubicBezTo>
                    <a:pt x="807" y="609"/>
                    <a:pt x="812" y="605"/>
                    <a:pt x="815" y="608"/>
                  </a:cubicBezTo>
                  <a:cubicBezTo>
                    <a:pt x="815" y="609"/>
                    <a:pt x="814" y="612"/>
                    <a:pt x="815" y="612"/>
                  </a:cubicBezTo>
                  <a:cubicBezTo>
                    <a:pt x="817" y="613"/>
                    <a:pt x="820" y="611"/>
                    <a:pt x="822" y="612"/>
                  </a:cubicBezTo>
                  <a:cubicBezTo>
                    <a:pt x="821" y="616"/>
                    <a:pt x="823" y="617"/>
                    <a:pt x="826" y="619"/>
                  </a:cubicBezTo>
                  <a:cubicBezTo>
                    <a:pt x="829" y="622"/>
                    <a:pt x="832" y="624"/>
                    <a:pt x="833" y="629"/>
                  </a:cubicBezTo>
                  <a:cubicBezTo>
                    <a:pt x="845" y="628"/>
                    <a:pt x="850" y="634"/>
                    <a:pt x="859" y="630"/>
                  </a:cubicBezTo>
                  <a:cubicBezTo>
                    <a:pt x="857" y="638"/>
                    <a:pt x="870" y="630"/>
                    <a:pt x="867" y="638"/>
                  </a:cubicBezTo>
                  <a:cubicBezTo>
                    <a:pt x="873" y="635"/>
                    <a:pt x="873" y="643"/>
                    <a:pt x="878" y="644"/>
                  </a:cubicBezTo>
                  <a:cubicBezTo>
                    <a:pt x="880" y="644"/>
                    <a:pt x="880" y="649"/>
                    <a:pt x="884" y="647"/>
                  </a:cubicBezTo>
                  <a:cubicBezTo>
                    <a:pt x="878" y="652"/>
                    <a:pt x="886" y="651"/>
                    <a:pt x="885" y="657"/>
                  </a:cubicBezTo>
                  <a:cubicBezTo>
                    <a:pt x="885" y="660"/>
                    <a:pt x="889" y="659"/>
                    <a:pt x="891" y="660"/>
                  </a:cubicBezTo>
                  <a:cubicBezTo>
                    <a:pt x="892" y="661"/>
                    <a:pt x="891" y="666"/>
                    <a:pt x="895" y="664"/>
                  </a:cubicBezTo>
                  <a:cubicBezTo>
                    <a:pt x="888" y="671"/>
                    <a:pt x="904" y="673"/>
                    <a:pt x="899" y="679"/>
                  </a:cubicBezTo>
                  <a:cubicBezTo>
                    <a:pt x="902" y="678"/>
                    <a:pt x="904" y="679"/>
                    <a:pt x="904" y="683"/>
                  </a:cubicBezTo>
                  <a:cubicBezTo>
                    <a:pt x="914" y="681"/>
                    <a:pt x="926" y="684"/>
                    <a:pt x="930" y="692"/>
                  </a:cubicBezTo>
                  <a:cubicBezTo>
                    <a:pt x="939" y="692"/>
                    <a:pt x="944" y="695"/>
                    <a:pt x="954" y="694"/>
                  </a:cubicBezTo>
                  <a:cubicBezTo>
                    <a:pt x="955" y="695"/>
                    <a:pt x="951" y="696"/>
                    <a:pt x="951" y="696"/>
                  </a:cubicBezTo>
                  <a:cubicBezTo>
                    <a:pt x="953" y="699"/>
                    <a:pt x="965" y="697"/>
                    <a:pt x="971" y="698"/>
                  </a:cubicBezTo>
                  <a:cubicBezTo>
                    <a:pt x="971" y="699"/>
                    <a:pt x="974" y="699"/>
                    <a:pt x="975" y="699"/>
                  </a:cubicBezTo>
                  <a:cubicBezTo>
                    <a:pt x="975" y="703"/>
                    <a:pt x="979" y="702"/>
                    <a:pt x="981" y="703"/>
                  </a:cubicBezTo>
                  <a:cubicBezTo>
                    <a:pt x="981" y="704"/>
                    <a:pt x="980" y="706"/>
                    <a:pt x="981" y="707"/>
                  </a:cubicBezTo>
                  <a:cubicBezTo>
                    <a:pt x="981" y="708"/>
                    <a:pt x="984" y="706"/>
                    <a:pt x="984" y="707"/>
                  </a:cubicBezTo>
                  <a:cubicBezTo>
                    <a:pt x="986" y="708"/>
                    <a:pt x="984" y="712"/>
                    <a:pt x="988" y="711"/>
                  </a:cubicBezTo>
                  <a:cubicBezTo>
                    <a:pt x="988" y="730"/>
                    <a:pt x="988" y="749"/>
                    <a:pt x="988" y="768"/>
                  </a:cubicBezTo>
                  <a:cubicBezTo>
                    <a:pt x="980" y="766"/>
                    <a:pt x="988" y="779"/>
                    <a:pt x="981" y="776"/>
                  </a:cubicBezTo>
                  <a:cubicBezTo>
                    <a:pt x="980" y="782"/>
                    <a:pt x="979" y="788"/>
                    <a:pt x="979" y="795"/>
                  </a:cubicBezTo>
                  <a:cubicBezTo>
                    <a:pt x="979" y="798"/>
                    <a:pt x="982" y="805"/>
                    <a:pt x="981" y="813"/>
                  </a:cubicBezTo>
                  <a:cubicBezTo>
                    <a:pt x="981" y="813"/>
                    <a:pt x="979" y="814"/>
                    <a:pt x="979" y="815"/>
                  </a:cubicBezTo>
                  <a:cubicBezTo>
                    <a:pt x="978" y="816"/>
                    <a:pt x="979" y="818"/>
                    <a:pt x="979" y="819"/>
                  </a:cubicBezTo>
                  <a:cubicBezTo>
                    <a:pt x="978" y="820"/>
                    <a:pt x="973" y="821"/>
                    <a:pt x="975" y="828"/>
                  </a:cubicBezTo>
                  <a:cubicBezTo>
                    <a:pt x="971" y="829"/>
                    <a:pt x="969" y="832"/>
                    <a:pt x="966" y="834"/>
                  </a:cubicBezTo>
                  <a:cubicBezTo>
                    <a:pt x="965" y="835"/>
                    <a:pt x="967" y="838"/>
                    <a:pt x="966" y="839"/>
                  </a:cubicBezTo>
                  <a:cubicBezTo>
                    <a:pt x="965" y="840"/>
                    <a:pt x="962" y="839"/>
                    <a:pt x="962" y="839"/>
                  </a:cubicBezTo>
                  <a:cubicBezTo>
                    <a:pt x="961" y="840"/>
                    <a:pt x="963" y="843"/>
                    <a:pt x="962" y="843"/>
                  </a:cubicBezTo>
                  <a:cubicBezTo>
                    <a:pt x="960" y="844"/>
                    <a:pt x="955" y="843"/>
                    <a:pt x="954" y="847"/>
                  </a:cubicBezTo>
                  <a:cubicBezTo>
                    <a:pt x="954" y="849"/>
                    <a:pt x="951" y="848"/>
                    <a:pt x="947" y="850"/>
                  </a:cubicBezTo>
                  <a:cubicBezTo>
                    <a:pt x="946" y="851"/>
                    <a:pt x="944" y="854"/>
                    <a:pt x="943" y="854"/>
                  </a:cubicBezTo>
                  <a:cubicBezTo>
                    <a:pt x="942" y="854"/>
                    <a:pt x="941" y="852"/>
                    <a:pt x="940" y="852"/>
                  </a:cubicBezTo>
                  <a:cubicBezTo>
                    <a:pt x="940" y="852"/>
                    <a:pt x="939" y="854"/>
                    <a:pt x="938" y="854"/>
                  </a:cubicBezTo>
                  <a:cubicBezTo>
                    <a:pt x="935" y="854"/>
                    <a:pt x="934" y="855"/>
                    <a:pt x="934" y="858"/>
                  </a:cubicBezTo>
                  <a:cubicBezTo>
                    <a:pt x="927" y="855"/>
                    <a:pt x="923" y="863"/>
                    <a:pt x="919" y="865"/>
                  </a:cubicBezTo>
                  <a:cubicBezTo>
                    <a:pt x="918" y="866"/>
                    <a:pt x="916" y="865"/>
                    <a:pt x="915" y="865"/>
                  </a:cubicBezTo>
                  <a:cubicBezTo>
                    <a:pt x="914" y="866"/>
                    <a:pt x="912" y="868"/>
                    <a:pt x="912" y="869"/>
                  </a:cubicBezTo>
                  <a:cubicBezTo>
                    <a:pt x="911" y="870"/>
                    <a:pt x="908" y="872"/>
                    <a:pt x="908" y="873"/>
                  </a:cubicBezTo>
                  <a:cubicBezTo>
                    <a:pt x="907" y="874"/>
                    <a:pt x="911" y="878"/>
                    <a:pt x="906" y="877"/>
                  </a:cubicBezTo>
                  <a:cubicBezTo>
                    <a:pt x="907" y="885"/>
                    <a:pt x="903" y="889"/>
                    <a:pt x="904" y="897"/>
                  </a:cubicBezTo>
                  <a:cubicBezTo>
                    <a:pt x="899" y="895"/>
                    <a:pt x="902" y="901"/>
                    <a:pt x="900" y="903"/>
                  </a:cubicBezTo>
                  <a:cubicBezTo>
                    <a:pt x="900" y="903"/>
                    <a:pt x="897" y="902"/>
                    <a:pt x="897" y="903"/>
                  </a:cubicBezTo>
                  <a:cubicBezTo>
                    <a:pt x="896" y="904"/>
                    <a:pt x="900" y="906"/>
                    <a:pt x="897" y="906"/>
                  </a:cubicBezTo>
                  <a:cubicBezTo>
                    <a:pt x="894" y="906"/>
                    <a:pt x="894" y="914"/>
                    <a:pt x="889" y="914"/>
                  </a:cubicBezTo>
                  <a:cubicBezTo>
                    <a:pt x="889" y="914"/>
                    <a:pt x="886" y="917"/>
                    <a:pt x="885" y="918"/>
                  </a:cubicBezTo>
                  <a:cubicBezTo>
                    <a:pt x="883" y="920"/>
                    <a:pt x="881" y="926"/>
                    <a:pt x="876" y="929"/>
                  </a:cubicBezTo>
                  <a:cubicBezTo>
                    <a:pt x="876" y="931"/>
                    <a:pt x="876" y="934"/>
                    <a:pt x="876" y="936"/>
                  </a:cubicBezTo>
                  <a:cubicBezTo>
                    <a:pt x="873" y="938"/>
                    <a:pt x="870" y="939"/>
                    <a:pt x="871" y="944"/>
                  </a:cubicBezTo>
                  <a:cubicBezTo>
                    <a:pt x="867" y="944"/>
                    <a:pt x="864" y="944"/>
                    <a:pt x="861" y="944"/>
                  </a:cubicBezTo>
                  <a:cubicBezTo>
                    <a:pt x="861" y="945"/>
                    <a:pt x="864" y="945"/>
                    <a:pt x="865" y="946"/>
                  </a:cubicBezTo>
                  <a:cubicBezTo>
                    <a:pt x="865" y="948"/>
                    <a:pt x="862" y="947"/>
                    <a:pt x="859" y="947"/>
                  </a:cubicBezTo>
                  <a:cubicBezTo>
                    <a:pt x="857" y="949"/>
                    <a:pt x="856" y="951"/>
                    <a:pt x="856" y="955"/>
                  </a:cubicBezTo>
                  <a:cubicBezTo>
                    <a:pt x="853" y="953"/>
                    <a:pt x="852" y="953"/>
                    <a:pt x="852" y="957"/>
                  </a:cubicBezTo>
                  <a:cubicBezTo>
                    <a:pt x="850" y="957"/>
                    <a:pt x="851" y="954"/>
                    <a:pt x="850" y="953"/>
                  </a:cubicBezTo>
                  <a:cubicBezTo>
                    <a:pt x="847" y="953"/>
                    <a:pt x="845" y="953"/>
                    <a:pt x="845" y="951"/>
                  </a:cubicBezTo>
                  <a:cubicBezTo>
                    <a:pt x="843" y="952"/>
                    <a:pt x="843" y="955"/>
                    <a:pt x="839" y="955"/>
                  </a:cubicBezTo>
                  <a:cubicBezTo>
                    <a:pt x="838" y="959"/>
                    <a:pt x="842" y="960"/>
                    <a:pt x="843" y="964"/>
                  </a:cubicBezTo>
                  <a:cubicBezTo>
                    <a:pt x="843" y="969"/>
                    <a:pt x="836" y="972"/>
                    <a:pt x="841" y="975"/>
                  </a:cubicBezTo>
                  <a:cubicBezTo>
                    <a:pt x="840" y="980"/>
                    <a:pt x="831" y="975"/>
                    <a:pt x="830" y="979"/>
                  </a:cubicBezTo>
                  <a:cubicBezTo>
                    <a:pt x="827" y="979"/>
                    <a:pt x="829" y="982"/>
                    <a:pt x="828" y="983"/>
                  </a:cubicBezTo>
                  <a:cubicBezTo>
                    <a:pt x="826" y="984"/>
                    <a:pt x="819" y="983"/>
                    <a:pt x="820" y="988"/>
                  </a:cubicBezTo>
                  <a:cubicBezTo>
                    <a:pt x="816" y="985"/>
                    <a:pt x="803" y="985"/>
                    <a:pt x="802" y="990"/>
                  </a:cubicBezTo>
                  <a:cubicBezTo>
                    <a:pt x="802" y="992"/>
                    <a:pt x="804" y="991"/>
                    <a:pt x="804" y="990"/>
                  </a:cubicBezTo>
                  <a:cubicBezTo>
                    <a:pt x="808" y="990"/>
                    <a:pt x="803" y="995"/>
                    <a:pt x="800" y="994"/>
                  </a:cubicBezTo>
                  <a:cubicBezTo>
                    <a:pt x="801" y="998"/>
                    <a:pt x="794" y="1004"/>
                    <a:pt x="798" y="1005"/>
                  </a:cubicBezTo>
                  <a:cubicBezTo>
                    <a:pt x="798" y="1006"/>
                    <a:pt x="795" y="1007"/>
                    <a:pt x="794" y="1007"/>
                  </a:cubicBezTo>
                  <a:cubicBezTo>
                    <a:pt x="794" y="1007"/>
                    <a:pt x="792" y="1005"/>
                    <a:pt x="792" y="1005"/>
                  </a:cubicBezTo>
                  <a:cubicBezTo>
                    <a:pt x="791" y="1005"/>
                    <a:pt x="786" y="1010"/>
                    <a:pt x="787" y="1003"/>
                  </a:cubicBezTo>
                  <a:cubicBezTo>
                    <a:pt x="785" y="1004"/>
                    <a:pt x="784" y="1008"/>
                    <a:pt x="783" y="1005"/>
                  </a:cubicBezTo>
                  <a:cubicBezTo>
                    <a:pt x="780" y="1006"/>
                    <a:pt x="784" y="1016"/>
                    <a:pt x="785" y="1020"/>
                  </a:cubicBezTo>
                  <a:cubicBezTo>
                    <a:pt x="786" y="1025"/>
                    <a:pt x="782" y="1023"/>
                    <a:pt x="781" y="1028"/>
                  </a:cubicBezTo>
                  <a:cubicBezTo>
                    <a:pt x="781" y="1030"/>
                    <a:pt x="781" y="1034"/>
                    <a:pt x="776" y="1033"/>
                  </a:cubicBezTo>
                  <a:cubicBezTo>
                    <a:pt x="775" y="1035"/>
                    <a:pt x="779" y="1036"/>
                    <a:pt x="779" y="1037"/>
                  </a:cubicBezTo>
                  <a:cubicBezTo>
                    <a:pt x="780" y="1040"/>
                    <a:pt x="776" y="1036"/>
                    <a:pt x="776" y="1037"/>
                  </a:cubicBezTo>
                  <a:cubicBezTo>
                    <a:pt x="774" y="1038"/>
                    <a:pt x="774" y="1043"/>
                    <a:pt x="776" y="1042"/>
                  </a:cubicBezTo>
                  <a:cubicBezTo>
                    <a:pt x="775" y="1045"/>
                    <a:pt x="774" y="1043"/>
                    <a:pt x="772" y="1042"/>
                  </a:cubicBezTo>
                  <a:cubicBezTo>
                    <a:pt x="772" y="1042"/>
                    <a:pt x="771" y="1045"/>
                    <a:pt x="770" y="1044"/>
                  </a:cubicBezTo>
                  <a:cubicBezTo>
                    <a:pt x="767" y="1040"/>
                    <a:pt x="771" y="1045"/>
                    <a:pt x="768" y="1048"/>
                  </a:cubicBezTo>
                  <a:cubicBezTo>
                    <a:pt x="765" y="1051"/>
                    <a:pt x="764" y="1047"/>
                    <a:pt x="761" y="1050"/>
                  </a:cubicBezTo>
                  <a:cubicBezTo>
                    <a:pt x="758" y="1055"/>
                    <a:pt x="769" y="1054"/>
                    <a:pt x="762" y="1057"/>
                  </a:cubicBezTo>
                  <a:cubicBezTo>
                    <a:pt x="763" y="1059"/>
                    <a:pt x="766" y="1059"/>
                    <a:pt x="768" y="1059"/>
                  </a:cubicBezTo>
                  <a:cubicBezTo>
                    <a:pt x="767" y="1063"/>
                    <a:pt x="768" y="1065"/>
                    <a:pt x="772" y="1065"/>
                  </a:cubicBezTo>
                  <a:cubicBezTo>
                    <a:pt x="775" y="1069"/>
                    <a:pt x="768" y="1071"/>
                    <a:pt x="768" y="1072"/>
                  </a:cubicBezTo>
                  <a:cubicBezTo>
                    <a:pt x="768" y="1073"/>
                    <a:pt x="769" y="1075"/>
                    <a:pt x="770" y="1074"/>
                  </a:cubicBezTo>
                  <a:cubicBezTo>
                    <a:pt x="768" y="1077"/>
                    <a:pt x="769" y="1074"/>
                    <a:pt x="768" y="1074"/>
                  </a:cubicBezTo>
                  <a:cubicBezTo>
                    <a:pt x="765" y="1074"/>
                    <a:pt x="766" y="1078"/>
                    <a:pt x="761" y="1078"/>
                  </a:cubicBezTo>
                  <a:cubicBezTo>
                    <a:pt x="763" y="1081"/>
                    <a:pt x="762" y="1082"/>
                    <a:pt x="757" y="1082"/>
                  </a:cubicBezTo>
                  <a:cubicBezTo>
                    <a:pt x="758" y="1087"/>
                    <a:pt x="754" y="1086"/>
                    <a:pt x="755" y="1091"/>
                  </a:cubicBezTo>
                  <a:cubicBezTo>
                    <a:pt x="748" y="1092"/>
                    <a:pt x="756" y="1099"/>
                    <a:pt x="749" y="1095"/>
                  </a:cubicBezTo>
                  <a:cubicBezTo>
                    <a:pt x="750" y="1099"/>
                    <a:pt x="748" y="1103"/>
                    <a:pt x="749" y="1108"/>
                  </a:cubicBezTo>
                  <a:cubicBezTo>
                    <a:pt x="750" y="1109"/>
                    <a:pt x="751" y="1110"/>
                    <a:pt x="751" y="1110"/>
                  </a:cubicBezTo>
                  <a:cubicBezTo>
                    <a:pt x="751" y="1112"/>
                    <a:pt x="748" y="1113"/>
                    <a:pt x="751" y="1117"/>
                  </a:cubicBezTo>
                  <a:cubicBezTo>
                    <a:pt x="754" y="1119"/>
                    <a:pt x="751" y="1121"/>
                    <a:pt x="753" y="1126"/>
                  </a:cubicBezTo>
                  <a:cubicBezTo>
                    <a:pt x="755" y="1130"/>
                    <a:pt x="759" y="1132"/>
                    <a:pt x="761" y="1136"/>
                  </a:cubicBezTo>
                  <a:cubicBezTo>
                    <a:pt x="765" y="1139"/>
                    <a:pt x="768" y="1133"/>
                    <a:pt x="772" y="1137"/>
                  </a:cubicBezTo>
                  <a:cubicBezTo>
                    <a:pt x="773" y="1144"/>
                    <a:pt x="766" y="1140"/>
                    <a:pt x="762" y="1141"/>
                  </a:cubicBezTo>
                  <a:cubicBezTo>
                    <a:pt x="755" y="1143"/>
                    <a:pt x="746" y="1146"/>
                    <a:pt x="740" y="1145"/>
                  </a:cubicBezTo>
                  <a:cubicBezTo>
                    <a:pt x="740" y="1145"/>
                    <a:pt x="740" y="1142"/>
                    <a:pt x="740" y="1141"/>
                  </a:cubicBezTo>
                  <a:cubicBezTo>
                    <a:pt x="732" y="1143"/>
                    <a:pt x="730" y="1138"/>
                    <a:pt x="723" y="1137"/>
                  </a:cubicBezTo>
                  <a:cubicBezTo>
                    <a:pt x="723" y="1136"/>
                    <a:pt x="723" y="1134"/>
                    <a:pt x="723" y="1132"/>
                  </a:cubicBezTo>
                  <a:cubicBezTo>
                    <a:pt x="722" y="1127"/>
                    <a:pt x="716" y="1131"/>
                    <a:pt x="716" y="1126"/>
                  </a:cubicBezTo>
                  <a:cubicBezTo>
                    <a:pt x="716" y="1125"/>
                    <a:pt x="714" y="1124"/>
                    <a:pt x="714" y="1123"/>
                  </a:cubicBezTo>
                  <a:cubicBezTo>
                    <a:pt x="714" y="1121"/>
                    <a:pt x="712" y="1121"/>
                    <a:pt x="712" y="1121"/>
                  </a:cubicBezTo>
                  <a:cubicBezTo>
                    <a:pt x="712" y="1119"/>
                    <a:pt x="716" y="1115"/>
                    <a:pt x="712" y="1115"/>
                  </a:cubicBezTo>
                  <a:cubicBezTo>
                    <a:pt x="709" y="1115"/>
                    <a:pt x="712" y="1113"/>
                    <a:pt x="712" y="1111"/>
                  </a:cubicBezTo>
                  <a:cubicBezTo>
                    <a:pt x="712" y="1109"/>
                    <a:pt x="709" y="1109"/>
                    <a:pt x="708" y="1108"/>
                  </a:cubicBezTo>
                  <a:cubicBezTo>
                    <a:pt x="708" y="1106"/>
                    <a:pt x="711" y="1106"/>
                    <a:pt x="710" y="1104"/>
                  </a:cubicBezTo>
                  <a:cubicBezTo>
                    <a:pt x="710" y="1104"/>
                    <a:pt x="709" y="1103"/>
                    <a:pt x="708" y="1102"/>
                  </a:cubicBezTo>
                  <a:cubicBezTo>
                    <a:pt x="708" y="1100"/>
                    <a:pt x="707" y="1097"/>
                    <a:pt x="705" y="1096"/>
                  </a:cubicBezTo>
                  <a:cubicBezTo>
                    <a:pt x="704" y="1094"/>
                    <a:pt x="707" y="1093"/>
                    <a:pt x="707" y="1091"/>
                  </a:cubicBezTo>
                  <a:cubicBezTo>
                    <a:pt x="706" y="1090"/>
                    <a:pt x="703" y="1088"/>
                    <a:pt x="703" y="1089"/>
                  </a:cubicBezTo>
                  <a:cubicBezTo>
                    <a:pt x="703" y="1088"/>
                    <a:pt x="710" y="1085"/>
                    <a:pt x="705" y="1083"/>
                  </a:cubicBezTo>
                  <a:cubicBezTo>
                    <a:pt x="705" y="1082"/>
                    <a:pt x="707" y="1082"/>
                    <a:pt x="708" y="1082"/>
                  </a:cubicBezTo>
                  <a:cubicBezTo>
                    <a:pt x="708" y="1077"/>
                    <a:pt x="708" y="1073"/>
                    <a:pt x="708" y="1068"/>
                  </a:cubicBezTo>
                  <a:cubicBezTo>
                    <a:pt x="707" y="1067"/>
                    <a:pt x="705" y="1066"/>
                    <a:pt x="703" y="1065"/>
                  </a:cubicBezTo>
                  <a:cubicBezTo>
                    <a:pt x="705" y="1059"/>
                    <a:pt x="709" y="1054"/>
                    <a:pt x="707" y="1048"/>
                  </a:cubicBezTo>
                  <a:cubicBezTo>
                    <a:pt x="712" y="1050"/>
                    <a:pt x="711" y="1045"/>
                    <a:pt x="716" y="1046"/>
                  </a:cubicBezTo>
                  <a:cubicBezTo>
                    <a:pt x="716" y="1041"/>
                    <a:pt x="716" y="1035"/>
                    <a:pt x="716" y="1029"/>
                  </a:cubicBezTo>
                  <a:cubicBezTo>
                    <a:pt x="725" y="1030"/>
                    <a:pt x="721" y="1017"/>
                    <a:pt x="725" y="1013"/>
                  </a:cubicBezTo>
                  <a:cubicBezTo>
                    <a:pt x="724" y="1014"/>
                    <a:pt x="722" y="1015"/>
                    <a:pt x="721" y="1013"/>
                  </a:cubicBezTo>
                  <a:cubicBezTo>
                    <a:pt x="718" y="1014"/>
                    <a:pt x="716" y="1018"/>
                    <a:pt x="716" y="1024"/>
                  </a:cubicBezTo>
                  <a:cubicBezTo>
                    <a:pt x="713" y="1022"/>
                    <a:pt x="710" y="1021"/>
                    <a:pt x="710" y="1016"/>
                  </a:cubicBezTo>
                  <a:cubicBezTo>
                    <a:pt x="707" y="1014"/>
                    <a:pt x="716" y="1010"/>
                    <a:pt x="714" y="1009"/>
                  </a:cubicBezTo>
                  <a:cubicBezTo>
                    <a:pt x="710" y="1006"/>
                    <a:pt x="715" y="1010"/>
                    <a:pt x="718" y="1007"/>
                  </a:cubicBezTo>
                  <a:cubicBezTo>
                    <a:pt x="719" y="997"/>
                    <a:pt x="715" y="989"/>
                    <a:pt x="716" y="981"/>
                  </a:cubicBezTo>
                  <a:cubicBezTo>
                    <a:pt x="716" y="981"/>
                    <a:pt x="719" y="981"/>
                    <a:pt x="720" y="981"/>
                  </a:cubicBezTo>
                  <a:cubicBezTo>
                    <a:pt x="718" y="972"/>
                    <a:pt x="720" y="971"/>
                    <a:pt x="720" y="960"/>
                  </a:cubicBezTo>
                  <a:cubicBezTo>
                    <a:pt x="724" y="955"/>
                    <a:pt x="730" y="949"/>
                    <a:pt x="727" y="942"/>
                  </a:cubicBezTo>
                  <a:cubicBezTo>
                    <a:pt x="734" y="950"/>
                    <a:pt x="728" y="928"/>
                    <a:pt x="735" y="936"/>
                  </a:cubicBezTo>
                  <a:cubicBezTo>
                    <a:pt x="734" y="932"/>
                    <a:pt x="734" y="928"/>
                    <a:pt x="733" y="923"/>
                  </a:cubicBezTo>
                  <a:cubicBezTo>
                    <a:pt x="732" y="921"/>
                    <a:pt x="729" y="918"/>
                    <a:pt x="729" y="916"/>
                  </a:cubicBezTo>
                  <a:cubicBezTo>
                    <a:pt x="729" y="913"/>
                    <a:pt x="730" y="912"/>
                    <a:pt x="731" y="910"/>
                  </a:cubicBezTo>
                  <a:cubicBezTo>
                    <a:pt x="731" y="906"/>
                    <a:pt x="729" y="900"/>
                    <a:pt x="735" y="904"/>
                  </a:cubicBezTo>
                  <a:cubicBezTo>
                    <a:pt x="734" y="899"/>
                    <a:pt x="735" y="894"/>
                    <a:pt x="736" y="890"/>
                  </a:cubicBezTo>
                  <a:cubicBezTo>
                    <a:pt x="738" y="886"/>
                    <a:pt x="737" y="888"/>
                    <a:pt x="736" y="884"/>
                  </a:cubicBezTo>
                  <a:cubicBezTo>
                    <a:pt x="736" y="882"/>
                    <a:pt x="741" y="877"/>
                    <a:pt x="738" y="875"/>
                  </a:cubicBezTo>
                  <a:cubicBezTo>
                    <a:pt x="737" y="873"/>
                    <a:pt x="738" y="873"/>
                    <a:pt x="738" y="869"/>
                  </a:cubicBezTo>
                  <a:cubicBezTo>
                    <a:pt x="739" y="867"/>
                    <a:pt x="738" y="864"/>
                    <a:pt x="738" y="862"/>
                  </a:cubicBezTo>
                  <a:cubicBezTo>
                    <a:pt x="739" y="859"/>
                    <a:pt x="740" y="858"/>
                    <a:pt x="740" y="856"/>
                  </a:cubicBezTo>
                  <a:cubicBezTo>
                    <a:pt x="741" y="849"/>
                    <a:pt x="739" y="842"/>
                    <a:pt x="740" y="836"/>
                  </a:cubicBezTo>
                  <a:cubicBezTo>
                    <a:pt x="740" y="833"/>
                    <a:pt x="742" y="832"/>
                    <a:pt x="742" y="830"/>
                  </a:cubicBezTo>
                  <a:cubicBezTo>
                    <a:pt x="741" y="824"/>
                    <a:pt x="736" y="819"/>
                    <a:pt x="736" y="813"/>
                  </a:cubicBezTo>
                  <a:cubicBezTo>
                    <a:pt x="736" y="810"/>
                    <a:pt x="734" y="814"/>
                    <a:pt x="731" y="813"/>
                  </a:cubicBezTo>
                  <a:cubicBezTo>
                    <a:pt x="728" y="809"/>
                    <a:pt x="723" y="804"/>
                    <a:pt x="718" y="804"/>
                  </a:cubicBezTo>
                  <a:cubicBezTo>
                    <a:pt x="717" y="804"/>
                    <a:pt x="715" y="799"/>
                    <a:pt x="714" y="800"/>
                  </a:cubicBezTo>
                  <a:cubicBezTo>
                    <a:pt x="711" y="803"/>
                    <a:pt x="714" y="799"/>
                    <a:pt x="712" y="798"/>
                  </a:cubicBezTo>
                  <a:cubicBezTo>
                    <a:pt x="709" y="796"/>
                    <a:pt x="704" y="800"/>
                    <a:pt x="708" y="795"/>
                  </a:cubicBezTo>
                  <a:cubicBezTo>
                    <a:pt x="708" y="791"/>
                    <a:pt x="703" y="794"/>
                    <a:pt x="701" y="793"/>
                  </a:cubicBezTo>
                  <a:cubicBezTo>
                    <a:pt x="700" y="792"/>
                    <a:pt x="702" y="789"/>
                    <a:pt x="701" y="789"/>
                  </a:cubicBezTo>
                  <a:cubicBezTo>
                    <a:pt x="700" y="788"/>
                    <a:pt x="698" y="788"/>
                    <a:pt x="697" y="787"/>
                  </a:cubicBezTo>
                  <a:cubicBezTo>
                    <a:pt x="695" y="785"/>
                    <a:pt x="692" y="780"/>
                    <a:pt x="692" y="774"/>
                  </a:cubicBezTo>
                  <a:cubicBezTo>
                    <a:pt x="692" y="772"/>
                    <a:pt x="689" y="773"/>
                    <a:pt x="688" y="772"/>
                  </a:cubicBezTo>
                  <a:cubicBezTo>
                    <a:pt x="686" y="771"/>
                    <a:pt x="688" y="763"/>
                    <a:pt x="684" y="763"/>
                  </a:cubicBezTo>
                  <a:cubicBezTo>
                    <a:pt x="681" y="763"/>
                    <a:pt x="679" y="752"/>
                    <a:pt x="677" y="748"/>
                  </a:cubicBezTo>
                  <a:cubicBezTo>
                    <a:pt x="675" y="745"/>
                    <a:pt x="672" y="741"/>
                    <a:pt x="669" y="737"/>
                  </a:cubicBezTo>
                  <a:cubicBezTo>
                    <a:pt x="668" y="735"/>
                    <a:pt x="666" y="734"/>
                    <a:pt x="666" y="733"/>
                  </a:cubicBezTo>
                  <a:cubicBezTo>
                    <a:pt x="665" y="732"/>
                    <a:pt x="666" y="730"/>
                    <a:pt x="666" y="729"/>
                  </a:cubicBezTo>
                  <a:cubicBezTo>
                    <a:pt x="665" y="727"/>
                    <a:pt x="663" y="729"/>
                    <a:pt x="662" y="727"/>
                  </a:cubicBezTo>
                  <a:cubicBezTo>
                    <a:pt x="662" y="727"/>
                    <a:pt x="659" y="713"/>
                    <a:pt x="658" y="724"/>
                  </a:cubicBezTo>
                  <a:cubicBezTo>
                    <a:pt x="654" y="722"/>
                    <a:pt x="657" y="712"/>
                    <a:pt x="656" y="707"/>
                  </a:cubicBezTo>
                  <a:cubicBezTo>
                    <a:pt x="661" y="707"/>
                    <a:pt x="661" y="702"/>
                    <a:pt x="664" y="699"/>
                  </a:cubicBezTo>
                  <a:cubicBezTo>
                    <a:pt x="665" y="694"/>
                    <a:pt x="660" y="696"/>
                    <a:pt x="658" y="694"/>
                  </a:cubicBezTo>
                  <a:cubicBezTo>
                    <a:pt x="658" y="688"/>
                    <a:pt x="661" y="686"/>
                    <a:pt x="660" y="679"/>
                  </a:cubicBezTo>
                  <a:cubicBezTo>
                    <a:pt x="661" y="678"/>
                    <a:pt x="663" y="677"/>
                    <a:pt x="666" y="677"/>
                  </a:cubicBezTo>
                  <a:cubicBezTo>
                    <a:pt x="666" y="676"/>
                    <a:pt x="665" y="673"/>
                    <a:pt x="666" y="672"/>
                  </a:cubicBezTo>
                  <a:cubicBezTo>
                    <a:pt x="666" y="671"/>
                    <a:pt x="669" y="672"/>
                    <a:pt x="669" y="672"/>
                  </a:cubicBezTo>
                  <a:cubicBezTo>
                    <a:pt x="670" y="671"/>
                    <a:pt x="669" y="670"/>
                    <a:pt x="669" y="670"/>
                  </a:cubicBezTo>
                  <a:cubicBezTo>
                    <a:pt x="670" y="669"/>
                    <a:pt x="674" y="666"/>
                    <a:pt x="673" y="666"/>
                  </a:cubicBezTo>
                  <a:cubicBezTo>
                    <a:pt x="673" y="666"/>
                    <a:pt x="671" y="666"/>
                    <a:pt x="671" y="666"/>
                  </a:cubicBezTo>
                  <a:cubicBezTo>
                    <a:pt x="671" y="666"/>
                    <a:pt x="672" y="663"/>
                    <a:pt x="673" y="664"/>
                  </a:cubicBezTo>
                  <a:cubicBezTo>
                    <a:pt x="677" y="669"/>
                    <a:pt x="674" y="661"/>
                    <a:pt x="679" y="660"/>
                  </a:cubicBezTo>
                  <a:cubicBezTo>
                    <a:pt x="682" y="660"/>
                    <a:pt x="680" y="656"/>
                    <a:pt x="682" y="653"/>
                  </a:cubicBezTo>
                  <a:cubicBezTo>
                    <a:pt x="682" y="653"/>
                    <a:pt x="691" y="646"/>
                    <a:pt x="686" y="642"/>
                  </a:cubicBezTo>
                  <a:cubicBezTo>
                    <a:pt x="684" y="639"/>
                    <a:pt x="686" y="641"/>
                    <a:pt x="686" y="638"/>
                  </a:cubicBezTo>
                  <a:cubicBezTo>
                    <a:pt x="686" y="634"/>
                    <a:pt x="682" y="620"/>
                    <a:pt x="684" y="616"/>
                  </a:cubicBezTo>
                  <a:cubicBezTo>
                    <a:pt x="675" y="617"/>
                    <a:pt x="675" y="609"/>
                    <a:pt x="666" y="612"/>
                  </a:cubicBezTo>
                  <a:cubicBezTo>
                    <a:pt x="663" y="613"/>
                    <a:pt x="666" y="615"/>
                    <a:pt x="664" y="619"/>
                  </a:cubicBezTo>
                  <a:cubicBezTo>
                    <a:pt x="654" y="620"/>
                    <a:pt x="650" y="614"/>
                    <a:pt x="641" y="614"/>
                  </a:cubicBezTo>
                  <a:cubicBezTo>
                    <a:pt x="641" y="610"/>
                    <a:pt x="636" y="611"/>
                    <a:pt x="638" y="606"/>
                  </a:cubicBezTo>
                  <a:cubicBezTo>
                    <a:pt x="635" y="605"/>
                    <a:pt x="632" y="606"/>
                    <a:pt x="630" y="604"/>
                  </a:cubicBezTo>
                  <a:cubicBezTo>
                    <a:pt x="630" y="604"/>
                    <a:pt x="631" y="601"/>
                    <a:pt x="630" y="601"/>
                  </a:cubicBezTo>
                  <a:cubicBezTo>
                    <a:pt x="630" y="600"/>
                    <a:pt x="627" y="601"/>
                    <a:pt x="626" y="601"/>
                  </a:cubicBezTo>
                  <a:cubicBezTo>
                    <a:pt x="625" y="599"/>
                    <a:pt x="626" y="595"/>
                    <a:pt x="623" y="595"/>
                  </a:cubicBezTo>
                  <a:cubicBezTo>
                    <a:pt x="623" y="590"/>
                    <a:pt x="626" y="591"/>
                    <a:pt x="623" y="588"/>
                  </a:cubicBezTo>
                  <a:cubicBezTo>
                    <a:pt x="622" y="586"/>
                    <a:pt x="621" y="587"/>
                    <a:pt x="621" y="588"/>
                  </a:cubicBezTo>
                  <a:cubicBezTo>
                    <a:pt x="618" y="586"/>
                    <a:pt x="617" y="582"/>
                    <a:pt x="612" y="582"/>
                  </a:cubicBezTo>
                  <a:cubicBezTo>
                    <a:pt x="614" y="576"/>
                    <a:pt x="605" y="581"/>
                    <a:pt x="608" y="575"/>
                  </a:cubicBezTo>
                  <a:cubicBezTo>
                    <a:pt x="606" y="574"/>
                    <a:pt x="596" y="574"/>
                    <a:pt x="598" y="575"/>
                  </a:cubicBezTo>
                  <a:cubicBezTo>
                    <a:pt x="596" y="574"/>
                    <a:pt x="598" y="572"/>
                    <a:pt x="597" y="571"/>
                  </a:cubicBezTo>
                  <a:cubicBezTo>
                    <a:pt x="596" y="570"/>
                    <a:pt x="594" y="571"/>
                    <a:pt x="593" y="571"/>
                  </a:cubicBezTo>
                  <a:cubicBezTo>
                    <a:pt x="591" y="570"/>
                    <a:pt x="587" y="568"/>
                    <a:pt x="582" y="569"/>
                  </a:cubicBezTo>
                  <a:cubicBezTo>
                    <a:pt x="584" y="562"/>
                    <a:pt x="578" y="566"/>
                    <a:pt x="574" y="563"/>
                  </a:cubicBezTo>
                  <a:cubicBezTo>
                    <a:pt x="574" y="563"/>
                    <a:pt x="575" y="560"/>
                    <a:pt x="574" y="560"/>
                  </a:cubicBezTo>
                  <a:cubicBezTo>
                    <a:pt x="574" y="559"/>
                    <a:pt x="571" y="560"/>
                    <a:pt x="571" y="560"/>
                  </a:cubicBezTo>
                  <a:cubicBezTo>
                    <a:pt x="570" y="559"/>
                    <a:pt x="571" y="557"/>
                    <a:pt x="571" y="556"/>
                  </a:cubicBezTo>
                  <a:cubicBezTo>
                    <a:pt x="570" y="555"/>
                    <a:pt x="567" y="556"/>
                    <a:pt x="567" y="556"/>
                  </a:cubicBezTo>
                  <a:cubicBezTo>
                    <a:pt x="566" y="555"/>
                    <a:pt x="567" y="553"/>
                    <a:pt x="567" y="552"/>
                  </a:cubicBezTo>
                  <a:cubicBezTo>
                    <a:pt x="565" y="551"/>
                    <a:pt x="565" y="554"/>
                    <a:pt x="565" y="554"/>
                  </a:cubicBezTo>
                  <a:cubicBezTo>
                    <a:pt x="564" y="554"/>
                    <a:pt x="560" y="552"/>
                    <a:pt x="559" y="550"/>
                  </a:cubicBezTo>
                  <a:cubicBezTo>
                    <a:pt x="557" y="553"/>
                    <a:pt x="556" y="550"/>
                    <a:pt x="554" y="550"/>
                  </a:cubicBezTo>
                  <a:cubicBezTo>
                    <a:pt x="551" y="551"/>
                    <a:pt x="548" y="554"/>
                    <a:pt x="544" y="554"/>
                  </a:cubicBezTo>
                  <a:cubicBezTo>
                    <a:pt x="540" y="554"/>
                    <a:pt x="540" y="552"/>
                    <a:pt x="537" y="552"/>
                  </a:cubicBezTo>
                  <a:cubicBezTo>
                    <a:pt x="532" y="552"/>
                    <a:pt x="534" y="555"/>
                    <a:pt x="530" y="552"/>
                  </a:cubicBezTo>
                  <a:cubicBezTo>
                    <a:pt x="527" y="551"/>
                    <a:pt x="525" y="552"/>
                    <a:pt x="520" y="550"/>
                  </a:cubicBezTo>
                  <a:cubicBezTo>
                    <a:pt x="519" y="550"/>
                    <a:pt x="519" y="547"/>
                    <a:pt x="518" y="547"/>
                  </a:cubicBezTo>
                  <a:cubicBezTo>
                    <a:pt x="517" y="546"/>
                    <a:pt x="516" y="547"/>
                    <a:pt x="515" y="547"/>
                  </a:cubicBezTo>
                  <a:cubicBezTo>
                    <a:pt x="512" y="546"/>
                    <a:pt x="504" y="545"/>
                    <a:pt x="509" y="541"/>
                  </a:cubicBezTo>
                  <a:cubicBezTo>
                    <a:pt x="504" y="541"/>
                    <a:pt x="503" y="537"/>
                    <a:pt x="498" y="537"/>
                  </a:cubicBezTo>
                  <a:cubicBezTo>
                    <a:pt x="497" y="536"/>
                    <a:pt x="496" y="534"/>
                    <a:pt x="496" y="532"/>
                  </a:cubicBezTo>
                  <a:cubicBezTo>
                    <a:pt x="488" y="531"/>
                    <a:pt x="486" y="525"/>
                    <a:pt x="477" y="524"/>
                  </a:cubicBezTo>
                  <a:cubicBezTo>
                    <a:pt x="476" y="518"/>
                    <a:pt x="472" y="515"/>
                    <a:pt x="474" y="506"/>
                  </a:cubicBezTo>
                  <a:cubicBezTo>
                    <a:pt x="473" y="498"/>
                    <a:pt x="463" y="502"/>
                    <a:pt x="468" y="494"/>
                  </a:cubicBezTo>
                  <a:cubicBezTo>
                    <a:pt x="466" y="494"/>
                    <a:pt x="465" y="495"/>
                    <a:pt x="464" y="496"/>
                  </a:cubicBezTo>
                  <a:cubicBezTo>
                    <a:pt x="462" y="496"/>
                    <a:pt x="463" y="494"/>
                    <a:pt x="462" y="493"/>
                  </a:cubicBezTo>
                  <a:cubicBezTo>
                    <a:pt x="461" y="491"/>
                    <a:pt x="457" y="491"/>
                    <a:pt x="457" y="487"/>
                  </a:cubicBezTo>
                  <a:cubicBezTo>
                    <a:pt x="457" y="485"/>
                    <a:pt x="453" y="485"/>
                    <a:pt x="451" y="485"/>
                  </a:cubicBezTo>
                  <a:cubicBezTo>
                    <a:pt x="451" y="484"/>
                    <a:pt x="454" y="483"/>
                    <a:pt x="453" y="481"/>
                  </a:cubicBezTo>
                  <a:cubicBezTo>
                    <a:pt x="453" y="481"/>
                    <a:pt x="451" y="478"/>
                    <a:pt x="451" y="478"/>
                  </a:cubicBezTo>
                  <a:cubicBezTo>
                    <a:pt x="450" y="477"/>
                    <a:pt x="448" y="478"/>
                    <a:pt x="448" y="478"/>
                  </a:cubicBezTo>
                  <a:cubicBezTo>
                    <a:pt x="446" y="476"/>
                    <a:pt x="447" y="473"/>
                    <a:pt x="446" y="472"/>
                  </a:cubicBezTo>
                  <a:cubicBezTo>
                    <a:pt x="441" y="468"/>
                    <a:pt x="436" y="467"/>
                    <a:pt x="434" y="459"/>
                  </a:cubicBezTo>
                  <a:cubicBezTo>
                    <a:pt x="431" y="456"/>
                    <a:pt x="431" y="460"/>
                    <a:pt x="427" y="457"/>
                  </a:cubicBezTo>
                  <a:cubicBezTo>
                    <a:pt x="428" y="453"/>
                    <a:pt x="424" y="453"/>
                    <a:pt x="423" y="452"/>
                  </a:cubicBezTo>
                  <a:cubicBezTo>
                    <a:pt x="422" y="449"/>
                    <a:pt x="424" y="442"/>
                    <a:pt x="418" y="442"/>
                  </a:cubicBezTo>
                  <a:cubicBezTo>
                    <a:pt x="419" y="433"/>
                    <a:pt x="414" y="429"/>
                    <a:pt x="408" y="427"/>
                  </a:cubicBezTo>
                  <a:cubicBezTo>
                    <a:pt x="407" y="429"/>
                    <a:pt x="406" y="431"/>
                    <a:pt x="405" y="433"/>
                  </a:cubicBezTo>
                  <a:cubicBezTo>
                    <a:pt x="403" y="437"/>
                    <a:pt x="409" y="438"/>
                    <a:pt x="410" y="440"/>
                  </a:cubicBezTo>
                  <a:cubicBezTo>
                    <a:pt x="411" y="441"/>
                    <a:pt x="410" y="444"/>
                    <a:pt x="410" y="444"/>
                  </a:cubicBezTo>
                  <a:cubicBezTo>
                    <a:pt x="410" y="444"/>
                    <a:pt x="412" y="444"/>
                    <a:pt x="412" y="444"/>
                  </a:cubicBezTo>
                  <a:cubicBezTo>
                    <a:pt x="413" y="447"/>
                    <a:pt x="410" y="451"/>
                    <a:pt x="414" y="452"/>
                  </a:cubicBezTo>
                  <a:cubicBezTo>
                    <a:pt x="417" y="452"/>
                    <a:pt x="415" y="457"/>
                    <a:pt x="418" y="461"/>
                  </a:cubicBezTo>
                  <a:cubicBezTo>
                    <a:pt x="418" y="462"/>
                    <a:pt x="419" y="461"/>
                    <a:pt x="420" y="463"/>
                  </a:cubicBezTo>
                  <a:cubicBezTo>
                    <a:pt x="420" y="466"/>
                    <a:pt x="425" y="465"/>
                    <a:pt x="423" y="472"/>
                  </a:cubicBezTo>
                  <a:cubicBezTo>
                    <a:pt x="424" y="474"/>
                    <a:pt x="427" y="474"/>
                    <a:pt x="429" y="474"/>
                  </a:cubicBezTo>
                  <a:cubicBezTo>
                    <a:pt x="427" y="476"/>
                    <a:pt x="431" y="477"/>
                    <a:pt x="431" y="478"/>
                  </a:cubicBezTo>
                  <a:cubicBezTo>
                    <a:pt x="431" y="479"/>
                    <a:pt x="429" y="482"/>
                    <a:pt x="429" y="481"/>
                  </a:cubicBezTo>
                  <a:cubicBezTo>
                    <a:pt x="430" y="484"/>
                    <a:pt x="435" y="483"/>
                    <a:pt x="433" y="489"/>
                  </a:cubicBezTo>
                  <a:cubicBezTo>
                    <a:pt x="430" y="487"/>
                    <a:pt x="429" y="484"/>
                    <a:pt x="423" y="485"/>
                  </a:cubicBezTo>
                  <a:cubicBezTo>
                    <a:pt x="426" y="478"/>
                    <a:pt x="419" y="479"/>
                    <a:pt x="420" y="474"/>
                  </a:cubicBezTo>
                  <a:cubicBezTo>
                    <a:pt x="419" y="471"/>
                    <a:pt x="416" y="470"/>
                    <a:pt x="414" y="468"/>
                  </a:cubicBezTo>
                  <a:cubicBezTo>
                    <a:pt x="412" y="467"/>
                    <a:pt x="411" y="465"/>
                    <a:pt x="410" y="463"/>
                  </a:cubicBezTo>
                  <a:cubicBezTo>
                    <a:pt x="407" y="462"/>
                    <a:pt x="404" y="462"/>
                    <a:pt x="403" y="459"/>
                  </a:cubicBezTo>
                  <a:cubicBezTo>
                    <a:pt x="403" y="454"/>
                    <a:pt x="404" y="457"/>
                    <a:pt x="406" y="457"/>
                  </a:cubicBezTo>
                  <a:cubicBezTo>
                    <a:pt x="408" y="449"/>
                    <a:pt x="400" y="451"/>
                    <a:pt x="401" y="444"/>
                  </a:cubicBezTo>
                  <a:cubicBezTo>
                    <a:pt x="397" y="443"/>
                    <a:pt x="396" y="440"/>
                    <a:pt x="392" y="440"/>
                  </a:cubicBezTo>
                  <a:cubicBezTo>
                    <a:pt x="392" y="436"/>
                    <a:pt x="395" y="436"/>
                    <a:pt x="392" y="431"/>
                  </a:cubicBezTo>
                  <a:cubicBezTo>
                    <a:pt x="391" y="430"/>
                    <a:pt x="390" y="429"/>
                    <a:pt x="390" y="429"/>
                  </a:cubicBezTo>
                  <a:cubicBezTo>
                    <a:pt x="388" y="425"/>
                    <a:pt x="389" y="419"/>
                    <a:pt x="380" y="420"/>
                  </a:cubicBezTo>
                  <a:cubicBezTo>
                    <a:pt x="382" y="418"/>
                    <a:pt x="382" y="417"/>
                    <a:pt x="380" y="414"/>
                  </a:cubicBezTo>
                  <a:cubicBezTo>
                    <a:pt x="380" y="414"/>
                    <a:pt x="379" y="411"/>
                    <a:pt x="379" y="411"/>
                  </a:cubicBezTo>
                  <a:cubicBezTo>
                    <a:pt x="378" y="410"/>
                    <a:pt x="374" y="411"/>
                    <a:pt x="373" y="411"/>
                  </a:cubicBezTo>
                  <a:cubicBezTo>
                    <a:pt x="372" y="409"/>
                    <a:pt x="377" y="409"/>
                    <a:pt x="377" y="409"/>
                  </a:cubicBezTo>
                  <a:cubicBezTo>
                    <a:pt x="376" y="405"/>
                    <a:pt x="365" y="403"/>
                    <a:pt x="360" y="401"/>
                  </a:cubicBezTo>
                  <a:cubicBezTo>
                    <a:pt x="359" y="400"/>
                    <a:pt x="359" y="399"/>
                    <a:pt x="358" y="398"/>
                  </a:cubicBezTo>
                  <a:cubicBezTo>
                    <a:pt x="357" y="395"/>
                    <a:pt x="356" y="394"/>
                    <a:pt x="354" y="392"/>
                  </a:cubicBezTo>
                  <a:cubicBezTo>
                    <a:pt x="353" y="390"/>
                    <a:pt x="353" y="385"/>
                    <a:pt x="351" y="381"/>
                  </a:cubicBezTo>
                  <a:cubicBezTo>
                    <a:pt x="350" y="380"/>
                    <a:pt x="347" y="380"/>
                    <a:pt x="347" y="379"/>
                  </a:cubicBezTo>
                  <a:cubicBezTo>
                    <a:pt x="346" y="376"/>
                    <a:pt x="348" y="372"/>
                    <a:pt x="343" y="373"/>
                  </a:cubicBezTo>
                  <a:cubicBezTo>
                    <a:pt x="344" y="366"/>
                    <a:pt x="340" y="362"/>
                    <a:pt x="336" y="357"/>
                  </a:cubicBezTo>
                  <a:cubicBezTo>
                    <a:pt x="334" y="354"/>
                    <a:pt x="334" y="349"/>
                    <a:pt x="330" y="351"/>
                  </a:cubicBezTo>
                  <a:cubicBezTo>
                    <a:pt x="333" y="329"/>
                    <a:pt x="329" y="316"/>
                    <a:pt x="330" y="289"/>
                  </a:cubicBezTo>
                  <a:cubicBezTo>
                    <a:pt x="330" y="288"/>
                    <a:pt x="328" y="288"/>
                    <a:pt x="328" y="286"/>
                  </a:cubicBezTo>
                  <a:cubicBezTo>
                    <a:pt x="327" y="285"/>
                    <a:pt x="326" y="283"/>
                    <a:pt x="324" y="282"/>
                  </a:cubicBezTo>
                  <a:cubicBezTo>
                    <a:pt x="324" y="281"/>
                    <a:pt x="323" y="280"/>
                    <a:pt x="321" y="280"/>
                  </a:cubicBezTo>
                  <a:cubicBezTo>
                    <a:pt x="320" y="271"/>
                    <a:pt x="312" y="266"/>
                    <a:pt x="306" y="260"/>
                  </a:cubicBezTo>
                  <a:cubicBezTo>
                    <a:pt x="305" y="259"/>
                    <a:pt x="304" y="258"/>
                    <a:pt x="304" y="256"/>
                  </a:cubicBezTo>
                  <a:cubicBezTo>
                    <a:pt x="305" y="257"/>
                    <a:pt x="309" y="259"/>
                    <a:pt x="310" y="256"/>
                  </a:cubicBezTo>
                  <a:cubicBezTo>
                    <a:pt x="313" y="256"/>
                    <a:pt x="312" y="261"/>
                    <a:pt x="317" y="260"/>
                  </a:cubicBezTo>
                  <a:cubicBezTo>
                    <a:pt x="318" y="261"/>
                    <a:pt x="319" y="264"/>
                    <a:pt x="319" y="267"/>
                  </a:cubicBezTo>
                  <a:cubicBezTo>
                    <a:pt x="328" y="266"/>
                    <a:pt x="330" y="272"/>
                    <a:pt x="336" y="274"/>
                  </a:cubicBezTo>
                  <a:cubicBezTo>
                    <a:pt x="335" y="281"/>
                    <a:pt x="339" y="283"/>
                    <a:pt x="341" y="286"/>
                  </a:cubicBezTo>
                  <a:cubicBezTo>
                    <a:pt x="343" y="285"/>
                    <a:pt x="344" y="282"/>
                    <a:pt x="343" y="280"/>
                  </a:cubicBezTo>
                  <a:cubicBezTo>
                    <a:pt x="343" y="278"/>
                    <a:pt x="340" y="278"/>
                    <a:pt x="339" y="276"/>
                  </a:cubicBezTo>
                  <a:cubicBezTo>
                    <a:pt x="338" y="273"/>
                    <a:pt x="338" y="271"/>
                    <a:pt x="338" y="269"/>
                  </a:cubicBezTo>
                  <a:cubicBezTo>
                    <a:pt x="337" y="268"/>
                    <a:pt x="336" y="267"/>
                    <a:pt x="336" y="267"/>
                  </a:cubicBezTo>
                  <a:cubicBezTo>
                    <a:pt x="335" y="266"/>
                    <a:pt x="337" y="264"/>
                    <a:pt x="338" y="265"/>
                  </a:cubicBezTo>
                  <a:cubicBezTo>
                    <a:pt x="335" y="261"/>
                    <a:pt x="331" y="262"/>
                    <a:pt x="332" y="258"/>
                  </a:cubicBezTo>
                  <a:cubicBezTo>
                    <a:pt x="323" y="259"/>
                    <a:pt x="322" y="252"/>
                    <a:pt x="313" y="252"/>
                  </a:cubicBezTo>
                  <a:cubicBezTo>
                    <a:pt x="316" y="246"/>
                    <a:pt x="307" y="251"/>
                    <a:pt x="310" y="245"/>
                  </a:cubicBezTo>
                  <a:cubicBezTo>
                    <a:pt x="308" y="243"/>
                    <a:pt x="305" y="245"/>
                    <a:pt x="302" y="241"/>
                  </a:cubicBezTo>
                  <a:cubicBezTo>
                    <a:pt x="302" y="239"/>
                    <a:pt x="304" y="239"/>
                    <a:pt x="306" y="239"/>
                  </a:cubicBezTo>
                  <a:cubicBezTo>
                    <a:pt x="308" y="234"/>
                    <a:pt x="299" y="237"/>
                    <a:pt x="300" y="237"/>
                  </a:cubicBezTo>
                  <a:cubicBezTo>
                    <a:pt x="298" y="236"/>
                    <a:pt x="300" y="234"/>
                    <a:pt x="298" y="233"/>
                  </a:cubicBezTo>
                  <a:cubicBezTo>
                    <a:pt x="298" y="233"/>
                    <a:pt x="295" y="234"/>
                    <a:pt x="295" y="233"/>
                  </a:cubicBezTo>
                  <a:cubicBezTo>
                    <a:pt x="294" y="232"/>
                    <a:pt x="297" y="231"/>
                    <a:pt x="297" y="230"/>
                  </a:cubicBezTo>
                  <a:cubicBezTo>
                    <a:pt x="296" y="227"/>
                    <a:pt x="294" y="230"/>
                    <a:pt x="291" y="230"/>
                  </a:cubicBezTo>
                  <a:cubicBezTo>
                    <a:pt x="287" y="227"/>
                    <a:pt x="289" y="223"/>
                    <a:pt x="287" y="220"/>
                  </a:cubicBezTo>
                  <a:cubicBezTo>
                    <a:pt x="286" y="219"/>
                    <a:pt x="284" y="218"/>
                    <a:pt x="282" y="219"/>
                  </a:cubicBezTo>
                  <a:cubicBezTo>
                    <a:pt x="288" y="208"/>
                    <a:pt x="267" y="215"/>
                    <a:pt x="269" y="204"/>
                  </a:cubicBezTo>
                  <a:cubicBezTo>
                    <a:pt x="270" y="204"/>
                    <a:pt x="272" y="204"/>
                    <a:pt x="274" y="204"/>
                  </a:cubicBezTo>
                  <a:cubicBezTo>
                    <a:pt x="275" y="199"/>
                    <a:pt x="266" y="205"/>
                    <a:pt x="269" y="198"/>
                  </a:cubicBezTo>
                  <a:cubicBezTo>
                    <a:pt x="265" y="198"/>
                    <a:pt x="261" y="198"/>
                    <a:pt x="257" y="198"/>
                  </a:cubicBezTo>
                  <a:cubicBezTo>
                    <a:pt x="262" y="195"/>
                    <a:pt x="255" y="194"/>
                    <a:pt x="259" y="192"/>
                  </a:cubicBezTo>
                  <a:cubicBezTo>
                    <a:pt x="260" y="189"/>
                    <a:pt x="254" y="189"/>
                    <a:pt x="255" y="191"/>
                  </a:cubicBezTo>
                  <a:cubicBezTo>
                    <a:pt x="252" y="187"/>
                    <a:pt x="255" y="186"/>
                    <a:pt x="252" y="181"/>
                  </a:cubicBezTo>
                  <a:cubicBezTo>
                    <a:pt x="248" y="181"/>
                    <a:pt x="244" y="181"/>
                    <a:pt x="241" y="181"/>
                  </a:cubicBezTo>
                  <a:cubicBezTo>
                    <a:pt x="242" y="179"/>
                    <a:pt x="243" y="177"/>
                    <a:pt x="244" y="174"/>
                  </a:cubicBezTo>
                  <a:cubicBezTo>
                    <a:pt x="243" y="170"/>
                    <a:pt x="239" y="173"/>
                    <a:pt x="242" y="168"/>
                  </a:cubicBezTo>
                  <a:cubicBezTo>
                    <a:pt x="236" y="169"/>
                    <a:pt x="232" y="171"/>
                    <a:pt x="224" y="170"/>
                  </a:cubicBezTo>
                  <a:cubicBezTo>
                    <a:pt x="224" y="165"/>
                    <a:pt x="219" y="163"/>
                    <a:pt x="214" y="161"/>
                  </a:cubicBezTo>
                  <a:cubicBezTo>
                    <a:pt x="213" y="160"/>
                    <a:pt x="210" y="160"/>
                    <a:pt x="209" y="159"/>
                  </a:cubicBezTo>
                  <a:cubicBezTo>
                    <a:pt x="208" y="159"/>
                    <a:pt x="209" y="156"/>
                    <a:pt x="209" y="155"/>
                  </a:cubicBezTo>
                  <a:cubicBezTo>
                    <a:pt x="208" y="154"/>
                    <a:pt x="204" y="156"/>
                    <a:pt x="205" y="153"/>
                  </a:cubicBezTo>
                  <a:cubicBezTo>
                    <a:pt x="199" y="151"/>
                    <a:pt x="186" y="157"/>
                    <a:pt x="183" y="153"/>
                  </a:cubicBezTo>
                  <a:cubicBezTo>
                    <a:pt x="183" y="153"/>
                    <a:pt x="183" y="151"/>
                    <a:pt x="183" y="151"/>
                  </a:cubicBezTo>
                  <a:cubicBezTo>
                    <a:pt x="181" y="151"/>
                    <a:pt x="179" y="153"/>
                    <a:pt x="179" y="153"/>
                  </a:cubicBezTo>
                  <a:cubicBezTo>
                    <a:pt x="177" y="153"/>
                    <a:pt x="177" y="147"/>
                    <a:pt x="170" y="150"/>
                  </a:cubicBezTo>
                  <a:cubicBezTo>
                    <a:pt x="170" y="145"/>
                    <a:pt x="161" y="147"/>
                    <a:pt x="166" y="142"/>
                  </a:cubicBezTo>
                  <a:cubicBezTo>
                    <a:pt x="165" y="142"/>
                    <a:pt x="164" y="144"/>
                    <a:pt x="162" y="144"/>
                  </a:cubicBezTo>
                  <a:cubicBezTo>
                    <a:pt x="161" y="144"/>
                    <a:pt x="160" y="142"/>
                    <a:pt x="160" y="142"/>
                  </a:cubicBezTo>
                  <a:cubicBezTo>
                    <a:pt x="157" y="143"/>
                    <a:pt x="154" y="147"/>
                    <a:pt x="151" y="144"/>
                  </a:cubicBezTo>
                  <a:cubicBezTo>
                    <a:pt x="147" y="144"/>
                    <a:pt x="150" y="151"/>
                    <a:pt x="149" y="153"/>
                  </a:cubicBezTo>
                  <a:cubicBezTo>
                    <a:pt x="148" y="153"/>
                    <a:pt x="146" y="151"/>
                    <a:pt x="144" y="151"/>
                  </a:cubicBezTo>
                  <a:cubicBezTo>
                    <a:pt x="141" y="152"/>
                    <a:pt x="143" y="155"/>
                    <a:pt x="142" y="155"/>
                  </a:cubicBezTo>
                  <a:cubicBezTo>
                    <a:pt x="140" y="156"/>
                    <a:pt x="133" y="155"/>
                    <a:pt x="131" y="157"/>
                  </a:cubicBezTo>
                  <a:cubicBezTo>
                    <a:pt x="129" y="158"/>
                    <a:pt x="129" y="160"/>
                    <a:pt x="127" y="161"/>
                  </a:cubicBezTo>
                  <a:cubicBezTo>
                    <a:pt x="124" y="161"/>
                    <a:pt x="123" y="159"/>
                    <a:pt x="119" y="159"/>
                  </a:cubicBezTo>
                  <a:cubicBezTo>
                    <a:pt x="122" y="156"/>
                    <a:pt x="127" y="155"/>
                    <a:pt x="125" y="148"/>
                  </a:cubicBezTo>
                  <a:cubicBezTo>
                    <a:pt x="128" y="148"/>
                    <a:pt x="129" y="146"/>
                    <a:pt x="129" y="144"/>
                  </a:cubicBezTo>
                  <a:cubicBezTo>
                    <a:pt x="128" y="142"/>
                    <a:pt x="125" y="142"/>
                    <a:pt x="123" y="142"/>
                  </a:cubicBezTo>
                  <a:cubicBezTo>
                    <a:pt x="121" y="144"/>
                    <a:pt x="121" y="147"/>
                    <a:pt x="118" y="150"/>
                  </a:cubicBezTo>
                  <a:cubicBezTo>
                    <a:pt x="116" y="151"/>
                    <a:pt x="116" y="153"/>
                    <a:pt x="114" y="153"/>
                  </a:cubicBezTo>
                  <a:cubicBezTo>
                    <a:pt x="112" y="153"/>
                    <a:pt x="112" y="158"/>
                    <a:pt x="108" y="157"/>
                  </a:cubicBezTo>
                  <a:cubicBezTo>
                    <a:pt x="109" y="160"/>
                    <a:pt x="107" y="161"/>
                    <a:pt x="105" y="161"/>
                  </a:cubicBezTo>
                  <a:cubicBezTo>
                    <a:pt x="105" y="163"/>
                    <a:pt x="105" y="166"/>
                    <a:pt x="105" y="168"/>
                  </a:cubicBezTo>
                  <a:cubicBezTo>
                    <a:pt x="99" y="170"/>
                    <a:pt x="98" y="176"/>
                    <a:pt x="93" y="179"/>
                  </a:cubicBezTo>
                  <a:cubicBezTo>
                    <a:pt x="93" y="180"/>
                    <a:pt x="90" y="179"/>
                    <a:pt x="90" y="179"/>
                  </a:cubicBezTo>
                  <a:cubicBezTo>
                    <a:pt x="89" y="180"/>
                    <a:pt x="90" y="183"/>
                    <a:pt x="90" y="183"/>
                  </a:cubicBezTo>
                  <a:cubicBezTo>
                    <a:pt x="89" y="183"/>
                    <a:pt x="82" y="183"/>
                    <a:pt x="84" y="185"/>
                  </a:cubicBezTo>
                  <a:cubicBezTo>
                    <a:pt x="88" y="188"/>
                    <a:pt x="79" y="187"/>
                    <a:pt x="77" y="191"/>
                  </a:cubicBezTo>
                  <a:cubicBezTo>
                    <a:pt x="76" y="191"/>
                    <a:pt x="74" y="197"/>
                    <a:pt x="73" y="196"/>
                  </a:cubicBezTo>
                  <a:cubicBezTo>
                    <a:pt x="71" y="194"/>
                    <a:pt x="72" y="195"/>
                    <a:pt x="71" y="198"/>
                  </a:cubicBezTo>
                  <a:cubicBezTo>
                    <a:pt x="68" y="198"/>
                    <a:pt x="66" y="198"/>
                    <a:pt x="64" y="198"/>
                  </a:cubicBezTo>
                  <a:cubicBezTo>
                    <a:pt x="60" y="200"/>
                    <a:pt x="67" y="201"/>
                    <a:pt x="58" y="202"/>
                  </a:cubicBezTo>
                  <a:cubicBezTo>
                    <a:pt x="54" y="202"/>
                    <a:pt x="51" y="202"/>
                    <a:pt x="47" y="204"/>
                  </a:cubicBezTo>
                  <a:cubicBezTo>
                    <a:pt x="44" y="205"/>
                    <a:pt x="44" y="210"/>
                    <a:pt x="39" y="207"/>
                  </a:cubicBezTo>
                  <a:cubicBezTo>
                    <a:pt x="39" y="202"/>
                    <a:pt x="45" y="204"/>
                    <a:pt x="49" y="202"/>
                  </a:cubicBezTo>
                  <a:cubicBezTo>
                    <a:pt x="50" y="201"/>
                    <a:pt x="50" y="202"/>
                    <a:pt x="50" y="200"/>
                  </a:cubicBezTo>
                  <a:cubicBezTo>
                    <a:pt x="51" y="197"/>
                    <a:pt x="55" y="198"/>
                    <a:pt x="58" y="198"/>
                  </a:cubicBezTo>
                  <a:cubicBezTo>
                    <a:pt x="61" y="198"/>
                    <a:pt x="59" y="194"/>
                    <a:pt x="60" y="192"/>
                  </a:cubicBezTo>
                  <a:cubicBezTo>
                    <a:pt x="61" y="191"/>
                    <a:pt x="62" y="196"/>
                    <a:pt x="65" y="191"/>
                  </a:cubicBezTo>
                  <a:cubicBezTo>
                    <a:pt x="66" y="190"/>
                    <a:pt x="67" y="191"/>
                    <a:pt x="67" y="189"/>
                  </a:cubicBezTo>
                  <a:cubicBezTo>
                    <a:pt x="67" y="186"/>
                    <a:pt x="72" y="187"/>
                    <a:pt x="75" y="185"/>
                  </a:cubicBezTo>
                  <a:cubicBezTo>
                    <a:pt x="75" y="182"/>
                    <a:pt x="75" y="179"/>
                    <a:pt x="75" y="176"/>
                  </a:cubicBezTo>
                  <a:cubicBezTo>
                    <a:pt x="81" y="182"/>
                    <a:pt x="75" y="170"/>
                    <a:pt x="82" y="172"/>
                  </a:cubicBezTo>
                  <a:cubicBezTo>
                    <a:pt x="83" y="167"/>
                    <a:pt x="74" y="173"/>
                    <a:pt x="77" y="166"/>
                  </a:cubicBezTo>
                  <a:cubicBezTo>
                    <a:pt x="75" y="171"/>
                    <a:pt x="63" y="165"/>
                    <a:pt x="62" y="170"/>
                  </a:cubicBezTo>
                  <a:cubicBezTo>
                    <a:pt x="59" y="171"/>
                    <a:pt x="61" y="167"/>
                    <a:pt x="60" y="166"/>
                  </a:cubicBezTo>
                  <a:cubicBezTo>
                    <a:pt x="57" y="165"/>
                    <a:pt x="52" y="168"/>
                    <a:pt x="49" y="166"/>
                  </a:cubicBezTo>
                  <a:cubicBezTo>
                    <a:pt x="51" y="162"/>
                    <a:pt x="46" y="164"/>
                    <a:pt x="45" y="163"/>
                  </a:cubicBezTo>
                  <a:cubicBezTo>
                    <a:pt x="44" y="161"/>
                    <a:pt x="46" y="160"/>
                    <a:pt x="47" y="161"/>
                  </a:cubicBezTo>
                  <a:cubicBezTo>
                    <a:pt x="43" y="156"/>
                    <a:pt x="40" y="157"/>
                    <a:pt x="37" y="151"/>
                  </a:cubicBezTo>
                  <a:cubicBezTo>
                    <a:pt x="35" y="154"/>
                    <a:pt x="29" y="153"/>
                    <a:pt x="24" y="153"/>
                  </a:cubicBezTo>
                  <a:cubicBezTo>
                    <a:pt x="24" y="151"/>
                    <a:pt x="25" y="150"/>
                    <a:pt x="26" y="150"/>
                  </a:cubicBezTo>
                  <a:cubicBezTo>
                    <a:pt x="25" y="146"/>
                    <a:pt x="19" y="147"/>
                    <a:pt x="21" y="140"/>
                  </a:cubicBezTo>
                  <a:cubicBezTo>
                    <a:pt x="20" y="138"/>
                    <a:pt x="17" y="136"/>
                    <a:pt x="17" y="138"/>
                  </a:cubicBezTo>
                  <a:cubicBezTo>
                    <a:pt x="12" y="138"/>
                    <a:pt x="16" y="133"/>
                    <a:pt x="17" y="131"/>
                  </a:cubicBezTo>
                  <a:cubicBezTo>
                    <a:pt x="17" y="130"/>
                    <a:pt x="16" y="128"/>
                    <a:pt x="17" y="127"/>
                  </a:cubicBezTo>
                  <a:cubicBezTo>
                    <a:pt x="17" y="127"/>
                    <a:pt x="20" y="128"/>
                    <a:pt x="21" y="127"/>
                  </a:cubicBezTo>
                  <a:cubicBezTo>
                    <a:pt x="22" y="126"/>
                    <a:pt x="21" y="123"/>
                    <a:pt x="22" y="122"/>
                  </a:cubicBezTo>
                  <a:cubicBezTo>
                    <a:pt x="27" y="121"/>
                    <a:pt x="34" y="120"/>
                    <a:pt x="37" y="118"/>
                  </a:cubicBezTo>
                  <a:cubicBezTo>
                    <a:pt x="40" y="116"/>
                    <a:pt x="42" y="117"/>
                    <a:pt x="45" y="116"/>
                  </a:cubicBezTo>
                  <a:cubicBezTo>
                    <a:pt x="48" y="115"/>
                    <a:pt x="42" y="111"/>
                    <a:pt x="52" y="112"/>
                  </a:cubicBezTo>
                  <a:cubicBezTo>
                    <a:pt x="51" y="108"/>
                    <a:pt x="51" y="104"/>
                    <a:pt x="49" y="97"/>
                  </a:cubicBezTo>
                  <a:cubicBezTo>
                    <a:pt x="45" y="93"/>
                    <a:pt x="34" y="104"/>
                    <a:pt x="30" y="99"/>
                  </a:cubicBezTo>
                  <a:cubicBezTo>
                    <a:pt x="27" y="96"/>
                    <a:pt x="29" y="101"/>
                    <a:pt x="22" y="101"/>
                  </a:cubicBezTo>
                  <a:cubicBezTo>
                    <a:pt x="21" y="98"/>
                    <a:pt x="14" y="100"/>
                    <a:pt x="9" y="97"/>
                  </a:cubicBezTo>
                  <a:cubicBezTo>
                    <a:pt x="9" y="97"/>
                    <a:pt x="13" y="94"/>
                    <a:pt x="9" y="94"/>
                  </a:cubicBezTo>
                  <a:cubicBezTo>
                    <a:pt x="6" y="93"/>
                    <a:pt x="3" y="92"/>
                    <a:pt x="2" y="86"/>
                  </a:cubicBezTo>
                  <a:cubicBezTo>
                    <a:pt x="13" y="87"/>
                    <a:pt x="0" y="81"/>
                    <a:pt x="13" y="82"/>
                  </a:cubicBezTo>
                  <a:cubicBezTo>
                    <a:pt x="15" y="82"/>
                    <a:pt x="14" y="81"/>
                    <a:pt x="13" y="81"/>
                  </a:cubicBezTo>
                  <a:cubicBezTo>
                    <a:pt x="14" y="77"/>
                    <a:pt x="17" y="81"/>
                    <a:pt x="17" y="81"/>
                  </a:cubicBezTo>
                  <a:cubicBezTo>
                    <a:pt x="20" y="81"/>
                    <a:pt x="21" y="78"/>
                    <a:pt x="24" y="79"/>
                  </a:cubicBezTo>
                  <a:cubicBezTo>
                    <a:pt x="25" y="79"/>
                    <a:pt x="26" y="82"/>
                    <a:pt x="28" y="82"/>
                  </a:cubicBezTo>
                  <a:cubicBezTo>
                    <a:pt x="32" y="83"/>
                    <a:pt x="36" y="81"/>
                    <a:pt x="41" y="82"/>
                  </a:cubicBezTo>
                  <a:cubicBezTo>
                    <a:pt x="44" y="83"/>
                    <a:pt x="44" y="84"/>
                    <a:pt x="47" y="82"/>
                  </a:cubicBezTo>
                  <a:cubicBezTo>
                    <a:pt x="49" y="82"/>
                    <a:pt x="47" y="81"/>
                    <a:pt x="47" y="79"/>
                  </a:cubicBezTo>
                  <a:cubicBezTo>
                    <a:pt x="49" y="79"/>
                    <a:pt x="50" y="78"/>
                    <a:pt x="50" y="77"/>
                  </a:cubicBezTo>
                  <a:cubicBezTo>
                    <a:pt x="51" y="72"/>
                    <a:pt x="42" y="78"/>
                    <a:pt x="45" y="71"/>
                  </a:cubicBezTo>
                  <a:cubicBezTo>
                    <a:pt x="40" y="70"/>
                    <a:pt x="35" y="69"/>
                    <a:pt x="30" y="68"/>
                  </a:cubicBezTo>
                  <a:cubicBezTo>
                    <a:pt x="32" y="64"/>
                    <a:pt x="32" y="65"/>
                    <a:pt x="28" y="62"/>
                  </a:cubicBezTo>
                  <a:cubicBezTo>
                    <a:pt x="27" y="62"/>
                    <a:pt x="27" y="60"/>
                    <a:pt x="26" y="60"/>
                  </a:cubicBezTo>
                  <a:cubicBezTo>
                    <a:pt x="25" y="59"/>
                    <a:pt x="21" y="60"/>
                    <a:pt x="19" y="58"/>
                  </a:cubicBezTo>
                  <a:cubicBezTo>
                    <a:pt x="19" y="58"/>
                    <a:pt x="22" y="52"/>
                    <a:pt x="19" y="53"/>
                  </a:cubicBezTo>
                  <a:cubicBezTo>
                    <a:pt x="18" y="53"/>
                    <a:pt x="19" y="55"/>
                    <a:pt x="17" y="55"/>
                  </a:cubicBezTo>
                  <a:cubicBezTo>
                    <a:pt x="15" y="54"/>
                    <a:pt x="14" y="52"/>
                    <a:pt x="11" y="53"/>
                  </a:cubicBezTo>
                  <a:cubicBezTo>
                    <a:pt x="15" y="47"/>
                    <a:pt x="23" y="46"/>
                    <a:pt x="30" y="43"/>
                  </a:cubicBezTo>
                  <a:cubicBezTo>
                    <a:pt x="28" y="37"/>
                    <a:pt x="35" y="37"/>
                    <a:pt x="37" y="34"/>
                  </a:cubicBezTo>
                  <a:cubicBezTo>
                    <a:pt x="39" y="32"/>
                    <a:pt x="37" y="28"/>
                    <a:pt x="39" y="27"/>
                  </a:cubicBezTo>
                  <a:cubicBezTo>
                    <a:pt x="44" y="31"/>
                    <a:pt x="44" y="28"/>
                    <a:pt x="52" y="28"/>
                  </a:cubicBezTo>
                  <a:cubicBezTo>
                    <a:pt x="56" y="23"/>
                    <a:pt x="62" y="19"/>
                    <a:pt x="73" y="21"/>
                  </a:cubicBezTo>
                  <a:cubicBezTo>
                    <a:pt x="75" y="22"/>
                    <a:pt x="74" y="18"/>
                    <a:pt x="75" y="17"/>
                  </a:cubicBezTo>
                  <a:cubicBezTo>
                    <a:pt x="78" y="15"/>
                    <a:pt x="85" y="19"/>
                    <a:pt x="86" y="14"/>
                  </a:cubicBezTo>
                  <a:cubicBezTo>
                    <a:pt x="88" y="13"/>
                    <a:pt x="89" y="17"/>
                    <a:pt x="90" y="17"/>
                  </a:cubicBezTo>
                  <a:cubicBezTo>
                    <a:pt x="93" y="18"/>
                    <a:pt x="96" y="16"/>
                    <a:pt x="95" y="21"/>
                  </a:cubicBezTo>
                  <a:cubicBezTo>
                    <a:pt x="103" y="21"/>
                    <a:pt x="111" y="21"/>
                    <a:pt x="119" y="21"/>
                  </a:cubicBezTo>
                  <a:cubicBezTo>
                    <a:pt x="111" y="29"/>
                    <a:pt x="132" y="18"/>
                    <a:pt x="125" y="27"/>
                  </a:cubicBezTo>
                  <a:cubicBezTo>
                    <a:pt x="129" y="27"/>
                    <a:pt x="132" y="26"/>
                    <a:pt x="132" y="23"/>
                  </a:cubicBezTo>
                  <a:cubicBezTo>
                    <a:pt x="136" y="27"/>
                    <a:pt x="144" y="25"/>
                    <a:pt x="149" y="27"/>
                  </a:cubicBezTo>
                  <a:cubicBezTo>
                    <a:pt x="150" y="27"/>
                    <a:pt x="149" y="28"/>
                    <a:pt x="151" y="28"/>
                  </a:cubicBezTo>
                  <a:cubicBezTo>
                    <a:pt x="153" y="28"/>
                    <a:pt x="153" y="30"/>
                    <a:pt x="155" y="30"/>
                  </a:cubicBezTo>
                  <a:cubicBezTo>
                    <a:pt x="160" y="31"/>
                    <a:pt x="161" y="27"/>
                    <a:pt x="164" y="30"/>
                  </a:cubicBezTo>
                  <a:cubicBezTo>
                    <a:pt x="165" y="31"/>
                    <a:pt x="186" y="31"/>
                    <a:pt x="188" y="32"/>
                  </a:cubicBezTo>
                  <a:cubicBezTo>
                    <a:pt x="191" y="34"/>
                    <a:pt x="202" y="35"/>
                    <a:pt x="209" y="36"/>
                  </a:cubicBezTo>
                  <a:cubicBezTo>
                    <a:pt x="211" y="38"/>
                    <a:pt x="214" y="40"/>
                    <a:pt x="214" y="43"/>
                  </a:cubicBezTo>
                  <a:cubicBezTo>
                    <a:pt x="221" y="44"/>
                    <a:pt x="224" y="48"/>
                    <a:pt x="229" y="45"/>
                  </a:cubicBezTo>
                  <a:cubicBezTo>
                    <a:pt x="230" y="51"/>
                    <a:pt x="239" y="48"/>
                    <a:pt x="244" y="49"/>
                  </a:cubicBezTo>
                  <a:cubicBezTo>
                    <a:pt x="244" y="47"/>
                    <a:pt x="242" y="47"/>
                    <a:pt x="241" y="47"/>
                  </a:cubicBezTo>
                  <a:cubicBezTo>
                    <a:pt x="244" y="43"/>
                    <a:pt x="249" y="39"/>
                    <a:pt x="255" y="38"/>
                  </a:cubicBezTo>
                  <a:cubicBezTo>
                    <a:pt x="255" y="41"/>
                    <a:pt x="257" y="42"/>
                    <a:pt x="257" y="40"/>
                  </a:cubicBezTo>
                  <a:cubicBezTo>
                    <a:pt x="259" y="40"/>
                    <a:pt x="259" y="43"/>
                    <a:pt x="261" y="43"/>
                  </a:cubicBezTo>
                  <a:cubicBezTo>
                    <a:pt x="265" y="44"/>
                    <a:pt x="265" y="41"/>
                    <a:pt x="265" y="38"/>
                  </a:cubicBezTo>
                  <a:cubicBezTo>
                    <a:pt x="269" y="37"/>
                    <a:pt x="270" y="39"/>
                    <a:pt x="272" y="40"/>
                  </a:cubicBezTo>
                  <a:cubicBezTo>
                    <a:pt x="274" y="38"/>
                    <a:pt x="272" y="35"/>
                    <a:pt x="276" y="32"/>
                  </a:cubicBezTo>
                  <a:cubicBezTo>
                    <a:pt x="279" y="32"/>
                    <a:pt x="281" y="35"/>
                    <a:pt x="282" y="32"/>
                  </a:cubicBezTo>
                  <a:cubicBezTo>
                    <a:pt x="285" y="33"/>
                    <a:pt x="283" y="36"/>
                    <a:pt x="280" y="36"/>
                  </a:cubicBezTo>
                  <a:cubicBezTo>
                    <a:pt x="282" y="41"/>
                    <a:pt x="295" y="31"/>
                    <a:pt x="298" y="38"/>
                  </a:cubicBezTo>
                  <a:cubicBezTo>
                    <a:pt x="304" y="38"/>
                    <a:pt x="294" y="32"/>
                    <a:pt x="300" y="32"/>
                  </a:cubicBezTo>
                  <a:cubicBezTo>
                    <a:pt x="301" y="30"/>
                    <a:pt x="303" y="28"/>
                    <a:pt x="306" y="28"/>
                  </a:cubicBezTo>
                  <a:cubicBezTo>
                    <a:pt x="306" y="30"/>
                    <a:pt x="306" y="32"/>
                    <a:pt x="306" y="34"/>
                  </a:cubicBezTo>
                  <a:cubicBezTo>
                    <a:pt x="310" y="30"/>
                    <a:pt x="311" y="37"/>
                    <a:pt x="315" y="38"/>
                  </a:cubicBezTo>
                  <a:cubicBezTo>
                    <a:pt x="321" y="38"/>
                    <a:pt x="325" y="37"/>
                    <a:pt x="326" y="34"/>
                  </a:cubicBezTo>
                  <a:cubicBezTo>
                    <a:pt x="329" y="36"/>
                    <a:pt x="334" y="36"/>
                    <a:pt x="332" y="41"/>
                  </a:cubicBezTo>
                  <a:cubicBezTo>
                    <a:pt x="336" y="40"/>
                    <a:pt x="341" y="39"/>
                    <a:pt x="341" y="34"/>
                  </a:cubicBezTo>
                  <a:cubicBezTo>
                    <a:pt x="346" y="37"/>
                    <a:pt x="348" y="33"/>
                    <a:pt x="352" y="38"/>
                  </a:cubicBezTo>
                  <a:cubicBezTo>
                    <a:pt x="357" y="38"/>
                    <a:pt x="361" y="38"/>
                    <a:pt x="365" y="38"/>
                  </a:cubicBezTo>
                  <a:cubicBezTo>
                    <a:pt x="366" y="38"/>
                    <a:pt x="363" y="41"/>
                    <a:pt x="364" y="41"/>
                  </a:cubicBezTo>
                  <a:cubicBezTo>
                    <a:pt x="363" y="41"/>
                    <a:pt x="369" y="43"/>
                    <a:pt x="367" y="43"/>
                  </a:cubicBezTo>
                  <a:cubicBezTo>
                    <a:pt x="369" y="44"/>
                    <a:pt x="370" y="41"/>
                    <a:pt x="373" y="41"/>
                  </a:cubicBezTo>
                  <a:cubicBezTo>
                    <a:pt x="373" y="42"/>
                    <a:pt x="373" y="45"/>
                    <a:pt x="373" y="45"/>
                  </a:cubicBezTo>
                  <a:cubicBezTo>
                    <a:pt x="378" y="48"/>
                    <a:pt x="386" y="44"/>
                    <a:pt x="392" y="45"/>
                  </a:cubicBezTo>
                  <a:cubicBezTo>
                    <a:pt x="392" y="47"/>
                    <a:pt x="395" y="47"/>
                    <a:pt x="397" y="47"/>
                  </a:cubicBezTo>
                  <a:cubicBezTo>
                    <a:pt x="394" y="54"/>
                    <a:pt x="404" y="48"/>
                    <a:pt x="403" y="53"/>
                  </a:cubicBezTo>
                  <a:cubicBezTo>
                    <a:pt x="404" y="57"/>
                    <a:pt x="399" y="55"/>
                    <a:pt x="399" y="58"/>
                  </a:cubicBezTo>
                  <a:cubicBezTo>
                    <a:pt x="398" y="61"/>
                    <a:pt x="401" y="62"/>
                    <a:pt x="401" y="64"/>
                  </a:cubicBezTo>
                  <a:cubicBezTo>
                    <a:pt x="421" y="62"/>
                    <a:pt x="438" y="61"/>
                    <a:pt x="453" y="68"/>
                  </a:cubicBezTo>
                  <a:cubicBezTo>
                    <a:pt x="452" y="69"/>
                    <a:pt x="451" y="71"/>
                    <a:pt x="451" y="73"/>
                  </a:cubicBezTo>
                  <a:cubicBezTo>
                    <a:pt x="455" y="73"/>
                    <a:pt x="455" y="71"/>
                    <a:pt x="459" y="71"/>
                  </a:cubicBezTo>
                  <a:cubicBezTo>
                    <a:pt x="457" y="65"/>
                    <a:pt x="458" y="67"/>
                    <a:pt x="457" y="60"/>
                  </a:cubicBezTo>
                  <a:cubicBezTo>
                    <a:pt x="458" y="57"/>
                    <a:pt x="472" y="57"/>
                    <a:pt x="468" y="55"/>
                  </a:cubicBezTo>
                  <a:cubicBezTo>
                    <a:pt x="469" y="51"/>
                    <a:pt x="471" y="54"/>
                    <a:pt x="474" y="55"/>
                  </a:cubicBezTo>
                  <a:cubicBezTo>
                    <a:pt x="474" y="57"/>
                    <a:pt x="477" y="56"/>
                    <a:pt x="477" y="58"/>
                  </a:cubicBezTo>
                  <a:cubicBezTo>
                    <a:pt x="485" y="60"/>
                    <a:pt x="490" y="57"/>
                    <a:pt x="496" y="58"/>
                  </a:cubicBezTo>
                  <a:cubicBezTo>
                    <a:pt x="496" y="58"/>
                    <a:pt x="496" y="60"/>
                    <a:pt x="498" y="60"/>
                  </a:cubicBezTo>
                  <a:cubicBezTo>
                    <a:pt x="499" y="60"/>
                    <a:pt x="500" y="62"/>
                    <a:pt x="502" y="62"/>
                  </a:cubicBezTo>
                  <a:cubicBezTo>
                    <a:pt x="508" y="62"/>
                    <a:pt x="514" y="58"/>
                    <a:pt x="524" y="60"/>
                  </a:cubicBezTo>
                  <a:cubicBezTo>
                    <a:pt x="529" y="56"/>
                    <a:pt x="528" y="53"/>
                    <a:pt x="530" y="49"/>
                  </a:cubicBezTo>
                  <a:cubicBezTo>
                    <a:pt x="528" y="43"/>
                    <a:pt x="523" y="45"/>
                    <a:pt x="522" y="43"/>
                  </a:cubicBezTo>
                  <a:cubicBezTo>
                    <a:pt x="523" y="34"/>
                    <a:pt x="540" y="39"/>
                    <a:pt x="544" y="41"/>
                  </a:cubicBezTo>
                  <a:cubicBezTo>
                    <a:pt x="544" y="44"/>
                    <a:pt x="542" y="45"/>
                    <a:pt x="539" y="45"/>
                  </a:cubicBezTo>
                  <a:cubicBezTo>
                    <a:pt x="543" y="49"/>
                    <a:pt x="539" y="50"/>
                    <a:pt x="537" y="53"/>
                  </a:cubicBezTo>
                  <a:cubicBezTo>
                    <a:pt x="536" y="57"/>
                    <a:pt x="540" y="56"/>
                    <a:pt x="543" y="56"/>
                  </a:cubicBezTo>
                  <a:cubicBezTo>
                    <a:pt x="540" y="62"/>
                    <a:pt x="544" y="63"/>
                    <a:pt x="541" y="68"/>
                  </a:cubicBezTo>
                  <a:cubicBezTo>
                    <a:pt x="546" y="71"/>
                    <a:pt x="550" y="59"/>
                    <a:pt x="548" y="60"/>
                  </a:cubicBezTo>
                  <a:cubicBezTo>
                    <a:pt x="549" y="59"/>
                    <a:pt x="554" y="65"/>
                    <a:pt x="552" y="56"/>
                  </a:cubicBezTo>
                  <a:cubicBezTo>
                    <a:pt x="560" y="58"/>
                    <a:pt x="558" y="49"/>
                    <a:pt x="563" y="47"/>
                  </a:cubicBezTo>
                  <a:cubicBezTo>
                    <a:pt x="561" y="42"/>
                    <a:pt x="558" y="38"/>
                    <a:pt x="550" y="38"/>
                  </a:cubicBezTo>
                  <a:cubicBezTo>
                    <a:pt x="554" y="35"/>
                    <a:pt x="546" y="30"/>
                    <a:pt x="541" y="28"/>
                  </a:cubicBezTo>
                  <a:cubicBezTo>
                    <a:pt x="541" y="26"/>
                    <a:pt x="541" y="23"/>
                    <a:pt x="539" y="23"/>
                  </a:cubicBezTo>
                  <a:cubicBezTo>
                    <a:pt x="539" y="19"/>
                    <a:pt x="544" y="17"/>
                    <a:pt x="544" y="14"/>
                  </a:cubicBezTo>
                  <a:cubicBezTo>
                    <a:pt x="544" y="13"/>
                    <a:pt x="549" y="11"/>
                    <a:pt x="548" y="10"/>
                  </a:cubicBezTo>
                  <a:cubicBezTo>
                    <a:pt x="543" y="5"/>
                    <a:pt x="555" y="11"/>
                    <a:pt x="550" y="6"/>
                  </a:cubicBezTo>
                  <a:cubicBezTo>
                    <a:pt x="550" y="0"/>
                    <a:pt x="555" y="8"/>
                    <a:pt x="556" y="8"/>
                  </a:cubicBezTo>
                  <a:cubicBezTo>
                    <a:pt x="558" y="9"/>
                    <a:pt x="561" y="7"/>
                    <a:pt x="563" y="8"/>
                  </a:cubicBezTo>
                  <a:cubicBezTo>
                    <a:pt x="564" y="8"/>
                    <a:pt x="560" y="11"/>
                    <a:pt x="561" y="12"/>
                  </a:cubicBezTo>
                  <a:cubicBezTo>
                    <a:pt x="562" y="12"/>
                    <a:pt x="566" y="11"/>
                    <a:pt x="567" y="12"/>
                  </a:cubicBezTo>
                  <a:cubicBezTo>
                    <a:pt x="568" y="13"/>
                    <a:pt x="566" y="16"/>
                    <a:pt x="567" y="17"/>
                  </a:cubicBezTo>
                  <a:cubicBezTo>
                    <a:pt x="567" y="18"/>
                    <a:pt x="570" y="17"/>
                    <a:pt x="571" y="17"/>
                  </a:cubicBezTo>
                  <a:cubicBezTo>
                    <a:pt x="572" y="22"/>
                    <a:pt x="567" y="20"/>
                    <a:pt x="571" y="25"/>
                  </a:cubicBezTo>
                  <a:cubicBezTo>
                    <a:pt x="571" y="26"/>
                    <a:pt x="573" y="26"/>
                    <a:pt x="572" y="28"/>
                  </a:cubicBezTo>
                  <a:cubicBezTo>
                    <a:pt x="572" y="28"/>
                    <a:pt x="571" y="29"/>
                    <a:pt x="571" y="30"/>
                  </a:cubicBezTo>
                  <a:cubicBezTo>
                    <a:pt x="570" y="33"/>
                    <a:pt x="569" y="34"/>
                    <a:pt x="569" y="36"/>
                  </a:cubicBezTo>
                  <a:cubicBezTo>
                    <a:pt x="568" y="39"/>
                    <a:pt x="581" y="40"/>
                    <a:pt x="578" y="34"/>
                  </a:cubicBezTo>
                  <a:cubicBezTo>
                    <a:pt x="582" y="34"/>
                    <a:pt x="580" y="39"/>
                    <a:pt x="585" y="38"/>
                  </a:cubicBezTo>
                  <a:cubicBezTo>
                    <a:pt x="582" y="41"/>
                    <a:pt x="587" y="41"/>
                    <a:pt x="585" y="47"/>
                  </a:cubicBezTo>
                  <a:cubicBezTo>
                    <a:pt x="594" y="48"/>
                    <a:pt x="592" y="41"/>
                    <a:pt x="598" y="45"/>
                  </a:cubicBezTo>
                  <a:cubicBezTo>
                    <a:pt x="600" y="46"/>
                    <a:pt x="600" y="44"/>
                    <a:pt x="600" y="43"/>
                  </a:cubicBezTo>
                  <a:cubicBezTo>
                    <a:pt x="605" y="45"/>
                    <a:pt x="598" y="45"/>
                    <a:pt x="602" y="49"/>
                  </a:cubicBezTo>
                  <a:cubicBezTo>
                    <a:pt x="602" y="49"/>
                    <a:pt x="606" y="51"/>
                    <a:pt x="606" y="51"/>
                  </a:cubicBezTo>
                  <a:cubicBezTo>
                    <a:pt x="606" y="54"/>
                    <a:pt x="599" y="56"/>
                    <a:pt x="602" y="62"/>
                  </a:cubicBezTo>
                  <a:close/>
                  <a:moveTo>
                    <a:pt x="380" y="82"/>
                  </a:moveTo>
                  <a:cubicBezTo>
                    <a:pt x="380" y="79"/>
                    <a:pt x="383" y="78"/>
                    <a:pt x="380" y="77"/>
                  </a:cubicBezTo>
                  <a:cubicBezTo>
                    <a:pt x="380" y="78"/>
                    <a:pt x="380" y="79"/>
                    <a:pt x="379" y="79"/>
                  </a:cubicBezTo>
                  <a:cubicBezTo>
                    <a:pt x="378" y="77"/>
                    <a:pt x="379" y="73"/>
                    <a:pt x="377" y="73"/>
                  </a:cubicBezTo>
                  <a:cubicBezTo>
                    <a:pt x="374" y="76"/>
                    <a:pt x="366" y="82"/>
                    <a:pt x="362" y="77"/>
                  </a:cubicBezTo>
                  <a:cubicBezTo>
                    <a:pt x="361" y="72"/>
                    <a:pt x="370" y="78"/>
                    <a:pt x="367" y="71"/>
                  </a:cubicBezTo>
                  <a:cubicBezTo>
                    <a:pt x="366" y="71"/>
                    <a:pt x="364" y="71"/>
                    <a:pt x="364" y="69"/>
                  </a:cubicBezTo>
                  <a:cubicBezTo>
                    <a:pt x="360" y="68"/>
                    <a:pt x="359" y="72"/>
                    <a:pt x="356" y="73"/>
                  </a:cubicBezTo>
                  <a:cubicBezTo>
                    <a:pt x="352" y="74"/>
                    <a:pt x="348" y="74"/>
                    <a:pt x="343" y="75"/>
                  </a:cubicBezTo>
                  <a:cubicBezTo>
                    <a:pt x="343" y="75"/>
                    <a:pt x="343" y="77"/>
                    <a:pt x="341" y="77"/>
                  </a:cubicBezTo>
                  <a:cubicBezTo>
                    <a:pt x="335" y="79"/>
                    <a:pt x="329" y="79"/>
                    <a:pt x="323" y="79"/>
                  </a:cubicBezTo>
                  <a:cubicBezTo>
                    <a:pt x="323" y="82"/>
                    <a:pt x="320" y="84"/>
                    <a:pt x="323" y="84"/>
                  </a:cubicBezTo>
                  <a:cubicBezTo>
                    <a:pt x="323" y="82"/>
                    <a:pt x="325" y="83"/>
                    <a:pt x="324" y="86"/>
                  </a:cubicBezTo>
                  <a:cubicBezTo>
                    <a:pt x="333" y="87"/>
                    <a:pt x="344" y="79"/>
                    <a:pt x="347" y="86"/>
                  </a:cubicBezTo>
                  <a:cubicBezTo>
                    <a:pt x="343" y="82"/>
                    <a:pt x="345" y="87"/>
                    <a:pt x="341" y="88"/>
                  </a:cubicBezTo>
                  <a:cubicBezTo>
                    <a:pt x="338" y="88"/>
                    <a:pt x="335" y="89"/>
                    <a:pt x="334" y="92"/>
                  </a:cubicBezTo>
                  <a:cubicBezTo>
                    <a:pt x="344" y="93"/>
                    <a:pt x="349" y="90"/>
                    <a:pt x="358" y="90"/>
                  </a:cubicBezTo>
                  <a:cubicBezTo>
                    <a:pt x="358" y="92"/>
                    <a:pt x="358" y="95"/>
                    <a:pt x="360" y="96"/>
                  </a:cubicBezTo>
                  <a:cubicBezTo>
                    <a:pt x="360" y="93"/>
                    <a:pt x="363" y="94"/>
                    <a:pt x="365" y="94"/>
                  </a:cubicBezTo>
                  <a:cubicBezTo>
                    <a:pt x="366" y="90"/>
                    <a:pt x="367" y="87"/>
                    <a:pt x="369" y="86"/>
                  </a:cubicBezTo>
                  <a:cubicBezTo>
                    <a:pt x="373" y="83"/>
                    <a:pt x="372" y="86"/>
                    <a:pt x="377" y="86"/>
                  </a:cubicBezTo>
                  <a:cubicBezTo>
                    <a:pt x="377" y="84"/>
                    <a:pt x="377" y="82"/>
                    <a:pt x="380" y="82"/>
                  </a:cubicBezTo>
                  <a:close/>
                  <a:moveTo>
                    <a:pt x="393" y="146"/>
                  </a:moveTo>
                  <a:cubicBezTo>
                    <a:pt x="395" y="141"/>
                    <a:pt x="401" y="143"/>
                    <a:pt x="403" y="140"/>
                  </a:cubicBezTo>
                  <a:cubicBezTo>
                    <a:pt x="403" y="140"/>
                    <a:pt x="406" y="141"/>
                    <a:pt x="406" y="140"/>
                  </a:cubicBezTo>
                  <a:cubicBezTo>
                    <a:pt x="409" y="139"/>
                    <a:pt x="413" y="140"/>
                    <a:pt x="416" y="138"/>
                  </a:cubicBezTo>
                  <a:cubicBezTo>
                    <a:pt x="416" y="138"/>
                    <a:pt x="417" y="135"/>
                    <a:pt x="418" y="135"/>
                  </a:cubicBezTo>
                  <a:cubicBezTo>
                    <a:pt x="422" y="131"/>
                    <a:pt x="426" y="136"/>
                    <a:pt x="427" y="133"/>
                  </a:cubicBezTo>
                  <a:cubicBezTo>
                    <a:pt x="426" y="133"/>
                    <a:pt x="425" y="131"/>
                    <a:pt x="427" y="131"/>
                  </a:cubicBezTo>
                  <a:cubicBezTo>
                    <a:pt x="431" y="131"/>
                    <a:pt x="431" y="129"/>
                    <a:pt x="433" y="131"/>
                  </a:cubicBezTo>
                  <a:cubicBezTo>
                    <a:pt x="434" y="132"/>
                    <a:pt x="435" y="129"/>
                    <a:pt x="434" y="129"/>
                  </a:cubicBezTo>
                  <a:cubicBezTo>
                    <a:pt x="431" y="130"/>
                    <a:pt x="435" y="125"/>
                    <a:pt x="438" y="129"/>
                  </a:cubicBezTo>
                  <a:cubicBezTo>
                    <a:pt x="439" y="126"/>
                    <a:pt x="442" y="124"/>
                    <a:pt x="442" y="120"/>
                  </a:cubicBezTo>
                  <a:cubicBezTo>
                    <a:pt x="435" y="118"/>
                    <a:pt x="434" y="123"/>
                    <a:pt x="427" y="122"/>
                  </a:cubicBezTo>
                  <a:cubicBezTo>
                    <a:pt x="427" y="125"/>
                    <a:pt x="425" y="126"/>
                    <a:pt x="423" y="127"/>
                  </a:cubicBezTo>
                  <a:cubicBezTo>
                    <a:pt x="417" y="130"/>
                    <a:pt x="419" y="126"/>
                    <a:pt x="414" y="127"/>
                  </a:cubicBezTo>
                  <a:cubicBezTo>
                    <a:pt x="413" y="127"/>
                    <a:pt x="413" y="129"/>
                    <a:pt x="410" y="129"/>
                  </a:cubicBezTo>
                  <a:cubicBezTo>
                    <a:pt x="408" y="129"/>
                    <a:pt x="407" y="126"/>
                    <a:pt x="403" y="127"/>
                  </a:cubicBezTo>
                  <a:cubicBezTo>
                    <a:pt x="402" y="126"/>
                    <a:pt x="403" y="124"/>
                    <a:pt x="401" y="123"/>
                  </a:cubicBezTo>
                  <a:cubicBezTo>
                    <a:pt x="401" y="126"/>
                    <a:pt x="400" y="128"/>
                    <a:pt x="399" y="129"/>
                  </a:cubicBezTo>
                  <a:cubicBezTo>
                    <a:pt x="399" y="132"/>
                    <a:pt x="402" y="131"/>
                    <a:pt x="403" y="133"/>
                  </a:cubicBezTo>
                  <a:cubicBezTo>
                    <a:pt x="397" y="131"/>
                    <a:pt x="397" y="135"/>
                    <a:pt x="395" y="137"/>
                  </a:cubicBezTo>
                  <a:cubicBezTo>
                    <a:pt x="393" y="139"/>
                    <a:pt x="388" y="137"/>
                    <a:pt x="388" y="140"/>
                  </a:cubicBezTo>
                  <a:cubicBezTo>
                    <a:pt x="388" y="145"/>
                    <a:pt x="379" y="139"/>
                    <a:pt x="382" y="146"/>
                  </a:cubicBezTo>
                  <a:cubicBezTo>
                    <a:pt x="386" y="146"/>
                    <a:pt x="390" y="146"/>
                    <a:pt x="393" y="146"/>
                  </a:cubicBezTo>
                  <a:close/>
                  <a:moveTo>
                    <a:pt x="530" y="219"/>
                  </a:moveTo>
                  <a:cubicBezTo>
                    <a:pt x="528" y="219"/>
                    <a:pt x="528" y="220"/>
                    <a:pt x="528" y="220"/>
                  </a:cubicBezTo>
                  <a:cubicBezTo>
                    <a:pt x="527" y="221"/>
                    <a:pt x="522" y="222"/>
                    <a:pt x="522" y="222"/>
                  </a:cubicBezTo>
                  <a:cubicBezTo>
                    <a:pt x="521" y="224"/>
                    <a:pt x="524" y="230"/>
                    <a:pt x="520" y="230"/>
                  </a:cubicBezTo>
                  <a:cubicBezTo>
                    <a:pt x="520" y="228"/>
                    <a:pt x="521" y="224"/>
                    <a:pt x="518" y="224"/>
                  </a:cubicBezTo>
                  <a:cubicBezTo>
                    <a:pt x="518" y="227"/>
                    <a:pt x="518" y="229"/>
                    <a:pt x="518" y="232"/>
                  </a:cubicBezTo>
                  <a:cubicBezTo>
                    <a:pt x="521" y="232"/>
                    <a:pt x="525" y="232"/>
                    <a:pt x="528" y="232"/>
                  </a:cubicBezTo>
                  <a:cubicBezTo>
                    <a:pt x="526" y="234"/>
                    <a:pt x="531" y="237"/>
                    <a:pt x="531" y="239"/>
                  </a:cubicBezTo>
                  <a:cubicBezTo>
                    <a:pt x="533" y="245"/>
                    <a:pt x="534" y="243"/>
                    <a:pt x="537" y="247"/>
                  </a:cubicBezTo>
                  <a:cubicBezTo>
                    <a:pt x="535" y="247"/>
                    <a:pt x="533" y="247"/>
                    <a:pt x="533" y="250"/>
                  </a:cubicBezTo>
                  <a:cubicBezTo>
                    <a:pt x="533" y="253"/>
                    <a:pt x="536" y="253"/>
                    <a:pt x="535" y="256"/>
                  </a:cubicBezTo>
                  <a:cubicBezTo>
                    <a:pt x="538" y="256"/>
                    <a:pt x="540" y="256"/>
                    <a:pt x="543" y="256"/>
                  </a:cubicBezTo>
                  <a:cubicBezTo>
                    <a:pt x="545" y="254"/>
                    <a:pt x="545" y="249"/>
                    <a:pt x="544" y="245"/>
                  </a:cubicBezTo>
                  <a:cubicBezTo>
                    <a:pt x="542" y="244"/>
                    <a:pt x="540" y="243"/>
                    <a:pt x="539" y="241"/>
                  </a:cubicBezTo>
                  <a:cubicBezTo>
                    <a:pt x="542" y="231"/>
                    <a:pt x="539" y="236"/>
                    <a:pt x="537" y="233"/>
                  </a:cubicBezTo>
                  <a:cubicBezTo>
                    <a:pt x="534" y="230"/>
                    <a:pt x="535" y="223"/>
                    <a:pt x="533" y="219"/>
                  </a:cubicBezTo>
                  <a:cubicBezTo>
                    <a:pt x="532" y="219"/>
                    <a:pt x="531" y="218"/>
                    <a:pt x="530" y="219"/>
                  </a:cubicBezTo>
                  <a:close/>
                  <a:moveTo>
                    <a:pt x="602" y="276"/>
                  </a:moveTo>
                  <a:cubicBezTo>
                    <a:pt x="596" y="274"/>
                    <a:pt x="598" y="279"/>
                    <a:pt x="595" y="280"/>
                  </a:cubicBezTo>
                  <a:cubicBezTo>
                    <a:pt x="594" y="279"/>
                    <a:pt x="593" y="278"/>
                    <a:pt x="591" y="278"/>
                  </a:cubicBezTo>
                  <a:cubicBezTo>
                    <a:pt x="591" y="285"/>
                    <a:pt x="584" y="281"/>
                    <a:pt x="582" y="284"/>
                  </a:cubicBezTo>
                  <a:cubicBezTo>
                    <a:pt x="580" y="285"/>
                    <a:pt x="582" y="286"/>
                    <a:pt x="580" y="288"/>
                  </a:cubicBezTo>
                  <a:cubicBezTo>
                    <a:pt x="579" y="288"/>
                    <a:pt x="576" y="287"/>
                    <a:pt x="576" y="289"/>
                  </a:cubicBezTo>
                  <a:cubicBezTo>
                    <a:pt x="579" y="290"/>
                    <a:pt x="576" y="292"/>
                    <a:pt x="576" y="295"/>
                  </a:cubicBezTo>
                  <a:cubicBezTo>
                    <a:pt x="580" y="298"/>
                    <a:pt x="581" y="292"/>
                    <a:pt x="584" y="291"/>
                  </a:cubicBezTo>
                  <a:cubicBezTo>
                    <a:pt x="587" y="290"/>
                    <a:pt x="591" y="292"/>
                    <a:pt x="595" y="291"/>
                  </a:cubicBezTo>
                  <a:cubicBezTo>
                    <a:pt x="597" y="291"/>
                    <a:pt x="597" y="290"/>
                    <a:pt x="600" y="289"/>
                  </a:cubicBezTo>
                  <a:cubicBezTo>
                    <a:pt x="605" y="289"/>
                    <a:pt x="610" y="291"/>
                    <a:pt x="612" y="293"/>
                  </a:cubicBezTo>
                  <a:cubicBezTo>
                    <a:pt x="610" y="294"/>
                    <a:pt x="608" y="293"/>
                    <a:pt x="608" y="295"/>
                  </a:cubicBezTo>
                  <a:cubicBezTo>
                    <a:pt x="609" y="294"/>
                    <a:pt x="610" y="297"/>
                    <a:pt x="610" y="297"/>
                  </a:cubicBezTo>
                  <a:cubicBezTo>
                    <a:pt x="611" y="297"/>
                    <a:pt x="612" y="295"/>
                    <a:pt x="612" y="295"/>
                  </a:cubicBezTo>
                  <a:cubicBezTo>
                    <a:pt x="619" y="296"/>
                    <a:pt x="616" y="296"/>
                    <a:pt x="621" y="293"/>
                  </a:cubicBezTo>
                  <a:cubicBezTo>
                    <a:pt x="627" y="290"/>
                    <a:pt x="630" y="295"/>
                    <a:pt x="634" y="291"/>
                  </a:cubicBezTo>
                  <a:cubicBezTo>
                    <a:pt x="629" y="290"/>
                    <a:pt x="635" y="283"/>
                    <a:pt x="630" y="288"/>
                  </a:cubicBezTo>
                  <a:cubicBezTo>
                    <a:pt x="627" y="291"/>
                    <a:pt x="626" y="280"/>
                    <a:pt x="626" y="280"/>
                  </a:cubicBezTo>
                  <a:cubicBezTo>
                    <a:pt x="626" y="279"/>
                    <a:pt x="621" y="280"/>
                    <a:pt x="623" y="276"/>
                  </a:cubicBezTo>
                  <a:cubicBezTo>
                    <a:pt x="620" y="276"/>
                    <a:pt x="616" y="276"/>
                    <a:pt x="613" y="276"/>
                  </a:cubicBezTo>
                  <a:cubicBezTo>
                    <a:pt x="614" y="274"/>
                    <a:pt x="616" y="273"/>
                    <a:pt x="613" y="271"/>
                  </a:cubicBezTo>
                  <a:cubicBezTo>
                    <a:pt x="607" y="273"/>
                    <a:pt x="609" y="271"/>
                    <a:pt x="602" y="271"/>
                  </a:cubicBezTo>
                  <a:cubicBezTo>
                    <a:pt x="601" y="273"/>
                    <a:pt x="600" y="274"/>
                    <a:pt x="602" y="276"/>
                  </a:cubicBezTo>
                  <a:close/>
                  <a:moveTo>
                    <a:pt x="653" y="323"/>
                  </a:moveTo>
                  <a:cubicBezTo>
                    <a:pt x="651" y="323"/>
                    <a:pt x="650" y="323"/>
                    <a:pt x="651" y="321"/>
                  </a:cubicBezTo>
                  <a:cubicBezTo>
                    <a:pt x="659" y="323"/>
                    <a:pt x="651" y="309"/>
                    <a:pt x="658" y="310"/>
                  </a:cubicBezTo>
                  <a:cubicBezTo>
                    <a:pt x="662" y="314"/>
                    <a:pt x="663" y="309"/>
                    <a:pt x="669" y="310"/>
                  </a:cubicBezTo>
                  <a:cubicBezTo>
                    <a:pt x="666" y="299"/>
                    <a:pt x="653" y="297"/>
                    <a:pt x="641" y="299"/>
                  </a:cubicBezTo>
                  <a:cubicBezTo>
                    <a:pt x="640" y="298"/>
                    <a:pt x="639" y="297"/>
                    <a:pt x="639" y="295"/>
                  </a:cubicBezTo>
                  <a:cubicBezTo>
                    <a:pt x="635" y="294"/>
                    <a:pt x="634" y="299"/>
                    <a:pt x="630" y="299"/>
                  </a:cubicBezTo>
                  <a:cubicBezTo>
                    <a:pt x="628" y="299"/>
                    <a:pt x="627" y="296"/>
                    <a:pt x="625" y="297"/>
                  </a:cubicBezTo>
                  <a:cubicBezTo>
                    <a:pt x="622" y="298"/>
                    <a:pt x="621" y="300"/>
                    <a:pt x="619" y="301"/>
                  </a:cubicBezTo>
                  <a:cubicBezTo>
                    <a:pt x="616" y="302"/>
                    <a:pt x="614" y="301"/>
                    <a:pt x="612" y="302"/>
                  </a:cubicBezTo>
                  <a:cubicBezTo>
                    <a:pt x="612" y="306"/>
                    <a:pt x="610" y="307"/>
                    <a:pt x="608" y="308"/>
                  </a:cubicBezTo>
                  <a:cubicBezTo>
                    <a:pt x="608" y="323"/>
                    <a:pt x="605" y="324"/>
                    <a:pt x="606" y="340"/>
                  </a:cubicBezTo>
                  <a:cubicBezTo>
                    <a:pt x="613" y="342"/>
                    <a:pt x="609" y="335"/>
                    <a:pt x="615" y="336"/>
                  </a:cubicBezTo>
                  <a:cubicBezTo>
                    <a:pt x="615" y="333"/>
                    <a:pt x="616" y="330"/>
                    <a:pt x="617" y="329"/>
                  </a:cubicBezTo>
                  <a:cubicBezTo>
                    <a:pt x="620" y="324"/>
                    <a:pt x="618" y="319"/>
                    <a:pt x="619" y="314"/>
                  </a:cubicBezTo>
                  <a:cubicBezTo>
                    <a:pt x="619" y="313"/>
                    <a:pt x="622" y="311"/>
                    <a:pt x="623" y="310"/>
                  </a:cubicBezTo>
                  <a:cubicBezTo>
                    <a:pt x="624" y="308"/>
                    <a:pt x="622" y="304"/>
                    <a:pt x="625" y="304"/>
                  </a:cubicBezTo>
                  <a:cubicBezTo>
                    <a:pt x="628" y="304"/>
                    <a:pt x="630" y="304"/>
                    <a:pt x="632" y="302"/>
                  </a:cubicBezTo>
                  <a:cubicBezTo>
                    <a:pt x="629" y="309"/>
                    <a:pt x="638" y="304"/>
                    <a:pt x="638" y="308"/>
                  </a:cubicBezTo>
                  <a:cubicBezTo>
                    <a:pt x="639" y="314"/>
                    <a:pt x="639" y="312"/>
                    <a:pt x="638" y="317"/>
                  </a:cubicBezTo>
                  <a:cubicBezTo>
                    <a:pt x="639" y="318"/>
                    <a:pt x="641" y="317"/>
                    <a:pt x="641" y="319"/>
                  </a:cubicBezTo>
                  <a:cubicBezTo>
                    <a:pt x="640" y="320"/>
                    <a:pt x="638" y="319"/>
                    <a:pt x="638" y="321"/>
                  </a:cubicBezTo>
                  <a:cubicBezTo>
                    <a:pt x="644" y="319"/>
                    <a:pt x="650" y="327"/>
                    <a:pt x="653" y="323"/>
                  </a:cubicBezTo>
                  <a:close/>
                  <a:moveTo>
                    <a:pt x="686" y="315"/>
                  </a:moveTo>
                  <a:cubicBezTo>
                    <a:pt x="686" y="315"/>
                    <a:pt x="686" y="319"/>
                    <a:pt x="686" y="319"/>
                  </a:cubicBezTo>
                  <a:cubicBezTo>
                    <a:pt x="683" y="322"/>
                    <a:pt x="675" y="314"/>
                    <a:pt x="671" y="317"/>
                  </a:cubicBezTo>
                  <a:cubicBezTo>
                    <a:pt x="672" y="321"/>
                    <a:pt x="669" y="321"/>
                    <a:pt x="667" y="323"/>
                  </a:cubicBezTo>
                  <a:cubicBezTo>
                    <a:pt x="672" y="328"/>
                    <a:pt x="673" y="325"/>
                    <a:pt x="679" y="325"/>
                  </a:cubicBezTo>
                  <a:cubicBezTo>
                    <a:pt x="683" y="325"/>
                    <a:pt x="689" y="326"/>
                    <a:pt x="692" y="323"/>
                  </a:cubicBezTo>
                  <a:cubicBezTo>
                    <a:pt x="691" y="323"/>
                    <a:pt x="690" y="321"/>
                    <a:pt x="692" y="321"/>
                  </a:cubicBezTo>
                  <a:cubicBezTo>
                    <a:pt x="693" y="321"/>
                    <a:pt x="695" y="321"/>
                    <a:pt x="695" y="319"/>
                  </a:cubicBezTo>
                  <a:cubicBezTo>
                    <a:pt x="691" y="319"/>
                    <a:pt x="689" y="316"/>
                    <a:pt x="686" y="315"/>
                  </a:cubicBezTo>
                  <a:close/>
                  <a:moveTo>
                    <a:pt x="660" y="330"/>
                  </a:moveTo>
                  <a:cubicBezTo>
                    <a:pt x="659" y="330"/>
                    <a:pt x="659" y="327"/>
                    <a:pt x="656" y="329"/>
                  </a:cubicBezTo>
                  <a:cubicBezTo>
                    <a:pt x="656" y="329"/>
                    <a:pt x="657" y="332"/>
                    <a:pt x="656" y="332"/>
                  </a:cubicBezTo>
                  <a:cubicBezTo>
                    <a:pt x="653" y="332"/>
                    <a:pt x="650" y="332"/>
                    <a:pt x="647" y="332"/>
                  </a:cubicBezTo>
                  <a:cubicBezTo>
                    <a:pt x="650" y="339"/>
                    <a:pt x="641" y="333"/>
                    <a:pt x="641" y="338"/>
                  </a:cubicBezTo>
                  <a:cubicBezTo>
                    <a:pt x="643" y="338"/>
                    <a:pt x="645" y="338"/>
                    <a:pt x="647" y="338"/>
                  </a:cubicBezTo>
                  <a:cubicBezTo>
                    <a:pt x="647" y="340"/>
                    <a:pt x="645" y="340"/>
                    <a:pt x="645" y="342"/>
                  </a:cubicBezTo>
                  <a:cubicBezTo>
                    <a:pt x="650" y="343"/>
                    <a:pt x="649" y="338"/>
                    <a:pt x="653" y="338"/>
                  </a:cubicBezTo>
                  <a:cubicBezTo>
                    <a:pt x="655" y="339"/>
                    <a:pt x="658" y="340"/>
                    <a:pt x="662" y="340"/>
                  </a:cubicBezTo>
                  <a:cubicBezTo>
                    <a:pt x="661" y="332"/>
                    <a:pt x="674" y="338"/>
                    <a:pt x="671" y="329"/>
                  </a:cubicBezTo>
                  <a:cubicBezTo>
                    <a:pt x="665" y="327"/>
                    <a:pt x="662" y="331"/>
                    <a:pt x="660" y="3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91" name="íSļîďé"/>
            <p:cNvSpPr/>
            <p:nvPr/>
          </p:nvSpPr>
          <p:spPr bwMode="auto">
            <a:xfrm>
              <a:off x="5559320" y="1164304"/>
              <a:ext cx="126070" cy="191908"/>
            </a:xfrm>
            <a:custGeom>
              <a:avLst/>
              <a:gdLst>
                <a:gd name="T0" fmla="*/ 16 w 60"/>
                <a:gd name="T1" fmla="*/ 9 h 92"/>
                <a:gd name="T2" fmla="*/ 30 w 60"/>
                <a:gd name="T3" fmla="*/ 7 h 92"/>
                <a:gd name="T4" fmla="*/ 31 w 60"/>
                <a:gd name="T5" fmla="*/ 19 h 92"/>
                <a:gd name="T6" fmla="*/ 22 w 60"/>
                <a:gd name="T7" fmla="*/ 24 h 92"/>
                <a:gd name="T8" fmla="*/ 33 w 60"/>
                <a:gd name="T9" fmla="*/ 30 h 92"/>
                <a:gd name="T10" fmla="*/ 39 w 60"/>
                <a:gd name="T11" fmla="*/ 43 h 92"/>
                <a:gd name="T12" fmla="*/ 43 w 60"/>
                <a:gd name="T13" fmla="*/ 47 h 92"/>
                <a:gd name="T14" fmla="*/ 50 w 60"/>
                <a:gd name="T15" fmla="*/ 50 h 92"/>
                <a:gd name="T16" fmla="*/ 46 w 60"/>
                <a:gd name="T17" fmla="*/ 58 h 92"/>
                <a:gd name="T18" fmla="*/ 58 w 60"/>
                <a:gd name="T19" fmla="*/ 60 h 92"/>
                <a:gd name="T20" fmla="*/ 58 w 60"/>
                <a:gd name="T21" fmla="*/ 71 h 92"/>
                <a:gd name="T22" fmla="*/ 54 w 60"/>
                <a:gd name="T23" fmla="*/ 71 h 92"/>
                <a:gd name="T24" fmla="*/ 58 w 60"/>
                <a:gd name="T25" fmla="*/ 73 h 92"/>
                <a:gd name="T26" fmla="*/ 54 w 60"/>
                <a:gd name="T27" fmla="*/ 78 h 92"/>
                <a:gd name="T28" fmla="*/ 48 w 60"/>
                <a:gd name="T29" fmla="*/ 82 h 92"/>
                <a:gd name="T30" fmla="*/ 30 w 60"/>
                <a:gd name="T31" fmla="*/ 80 h 92"/>
                <a:gd name="T32" fmla="*/ 22 w 60"/>
                <a:gd name="T33" fmla="*/ 82 h 92"/>
                <a:gd name="T34" fmla="*/ 9 w 60"/>
                <a:gd name="T35" fmla="*/ 82 h 92"/>
                <a:gd name="T36" fmla="*/ 13 w 60"/>
                <a:gd name="T37" fmla="*/ 80 h 92"/>
                <a:gd name="T38" fmla="*/ 15 w 60"/>
                <a:gd name="T39" fmla="*/ 82 h 92"/>
                <a:gd name="T40" fmla="*/ 16 w 60"/>
                <a:gd name="T41" fmla="*/ 78 h 92"/>
                <a:gd name="T42" fmla="*/ 28 w 60"/>
                <a:gd name="T43" fmla="*/ 76 h 92"/>
                <a:gd name="T44" fmla="*/ 13 w 60"/>
                <a:gd name="T45" fmla="*/ 71 h 92"/>
                <a:gd name="T46" fmla="*/ 13 w 60"/>
                <a:gd name="T47" fmla="*/ 60 h 92"/>
                <a:gd name="T48" fmla="*/ 16 w 60"/>
                <a:gd name="T49" fmla="*/ 58 h 92"/>
                <a:gd name="T50" fmla="*/ 24 w 60"/>
                <a:gd name="T51" fmla="*/ 58 h 92"/>
                <a:gd name="T52" fmla="*/ 26 w 60"/>
                <a:gd name="T53" fmla="*/ 47 h 92"/>
                <a:gd name="T54" fmla="*/ 20 w 60"/>
                <a:gd name="T55" fmla="*/ 39 h 92"/>
                <a:gd name="T56" fmla="*/ 13 w 60"/>
                <a:gd name="T57" fmla="*/ 41 h 92"/>
                <a:gd name="T58" fmla="*/ 13 w 60"/>
                <a:gd name="T59" fmla="*/ 32 h 92"/>
                <a:gd name="T60" fmla="*/ 5 w 60"/>
                <a:gd name="T61" fmla="*/ 28 h 92"/>
                <a:gd name="T62" fmla="*/ 0 w 60"/>
                <a:gd name="T63" fmla="*/ 9 h 92"/>
                <a:gd name="T64" fmla="*/ 9 w 60"/>
                <a:gd name="T65" fmla="*/ 0 h 92"/>
                <a:gd name="T66" fmla="*/ 26 w 60"/>
                <a:gd name="T67" fmla="*/ 0 h 92"/>
                <a:gd name="T68" fmla="*/ 16 w 60"/>
                <a:gd name="T69" fmla="*/ 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" h="92">
                  <a:moveTo>
                    <a:pt x="16" y="9"/>
                  </a:moveTo>
                  <a:cubicBezTo>
                    <a:pt x="18" y="13"/>
                    <a:pt x="26" y="7"/>
                    <a:pt x="30" y="7"/>
                  </a:cubicBezTo>
                  <a:cubicBezTo>
                    <a:pt x="32" y="10"/>
                    <a:pt x="32" y="14"/>
                    <a:pt x="31" y="19"/>
                  </a:cubicBezTo>
                  <a:cubicBezTo>
                    <a:pt x="27" y="19"/>
                    <a:pt x="23" y="21"/>
                    <a:pt x="22" y="24"/>
                  </a:cubicBezTo>
                  <a:cubicBezTo>
                    <a:pt x="24" y="28"/>
                    <a:pt x="28" y="30"/>
                    <a:pt x="33" y="30"/>
                  </a:cubicBezTo>
                  <a:cubicBezTo>
                    <a:pt x="33" y="37"/>
                    <a:pt x="41" y="35"/>
                    <a:pt x="39" y="43"/>
                  </a:cubicBezTo>
                  <a:cubicBezTo>
                    <a:pt x="39" y="45"/>
                    <a:pt x="43" y="44"/>
                    <a:pt x="43" y="47"/>
                  </a:cubicBezTo>
                  <a:cubicBezTo>
                    <a:pt x="43" y="50"/>
                    <a:pt x="49" y="48"/>
                    <a:pt x="50" y="50"/>
                  </a:cubicBezTo>
                  <a:cubicBezTo>
                    <a:pt x="49" y="53"/>
                    <a:pt x="47" y="55"/>
                    <a:pt x="46" y="58"/>
                  </a:cubicBezTo>
                  <a:cubicBezTo>
                    <a:pt x="51" y="57"/>
                    <a:pt x="55" y="57"/>
                    <a:pt x="58" y="60"/>
                  </a:cubicBezTo>
                  <a:cubicBezTo>
                    <a:pt x="55" y="62"/>
                    <a:pt x="60" y="68"/>
                    <a:pt x="58" y="71"/>
                  </a:cubicBezTo>
                  <a:cubicBezTo>
                    <a:pt x="57" y="71"/>
                    <a:pt x="54" y="70"/>
                    <a:pt x="54" y="71"/>
                  </a:cubicBezTo>
                  <a:cubicBezTo>
                    <a:pt x="53" y="73"/>
                    <a:pt x="56" y="72"/>
                    <a:pt x="58" y="73"/>
                  </a:cubicBezTo>
                  <a:cubicBezTo>
                    <a:pt x="56" y="75"/>
                    <a:pt x="53" y="75"/>
                    <a:pt x="54" y="78"/>
                  </a:cubicBezTo>
                  <a:cubicBezTo>
                    <a:pt x="51" y="79"/>
                    <a:pt x="51" y="82"/>
                    <a:pt x="48" y="82"/>
                  </a:cubicBezTo>
                  <a:cubicBezTo>
                    <a:pt x="42" y="81"/>
                    <a:pt x="38" y="79"/>
                    <a:pt x="30" y="80"/>
                  </a:cubicBezTo>
                  <a:cubicBezTo>
                    <a:pt x="26" y="84"/>
                    <a:pt x="28" y="84"/>
                    <a:pt x="22" y="82"/>
                  </a:cubicBezTo>
                  <a:cubicBezTo>
                    <a:pt x="20" y="86"/>
                    <a:pt x="9" y="92"/>
                    <a:pt x="9" y="82"/>
                  </a:cubicBezTo>
                  <a:cubicBezTo>
                    <a:pt x="11" y="83"/>
                    <a:pt x="12" y="80"/>
                    <a:pt x="13" y="80"/>
                  </a:cubicBezTo>
                  <a:cubicBezTo>
                    <a:pt x="14" y="80"/>
                    <a:pt x="15" y="82"/>
                    <a:pt x="15" y="82"/>
                  </a:cubicBezTo>
                  <a:cubicBezTo>
                    <a:pt x="17" y="81"/>
                    <a:pt x="15" y="79"/>
                    <a:pt x="16" y="78"/>
                  </a:cubicBezTo>
                  <a:cubicBezTo>
                    <a:pt x="19" y="76"/>
                    <a:pt x="23" y="78"/>
                    <a:pt x="28" y="76"/>
                  </a:cubicBezTo>
                  <a:cubicBezTo>
                    <a:pt x="26" y="67"/>
                    <a:pt x="18" y="74"/>
                    <a:pt x="13" y="71"/>
                  </a:cubicBezTo>
                  <a:cubicBezTo>
                    <a:pt x="13" y="67"/>
                    <a:pt x="13" y="63"/>
                    <a:pt x="13" y="60"/>
                  </a:cubicBezTo>
                  <a:cubicBezTo>
                    <a:pt x="16" y="60"/>
                    <a:pt x="20" y="58"/>
                    <a:pt x="16" y="58"/>
                  </a:cubicBezTo>
                  <a:cubicBezTo>
                    <a:pt x="18" y="52"/>
                    <a:pt x="21" y="60"/>
                    <a:pt x="24" y="58"/>
                  </a:cubicBezTo>
                  <a:cubicBezTo>
                    <a:pt x="28" y="58"/>
                    <a:pt x="21" y="50"/>
                    <a:pt x="26" y="47"/>
                  </a:cubicBezTo>
                  <a:cubicBezTo>
                    <a:pt x="25" y="43"/>
                    <a:pt x="19" y="45"/>
                    <a:pt x="20" y="39"/>
                  </a:cubicBezTo>
                  <a:cubicBezTo>
                    <a:pt x="19" y="41"/>
                    <a:pt x="16" y="41"/>
                    <a:pt x="13" y="41"/>
                  </a:cubicBezTo>
                  <a:cubicBezTo>
                    <a:pt x="13" y="38"/>
                    <a:pt x="13" y="35"/>
                    <a:pt x="13" y="32"/>
                  </a:cubicBezTo>
                  <a:cubicBezTo>
                    <a:pt x="13" y="28"/>
                    <a:pt x="6" y="31"/>
                    <a:pt x="5" y="28"/>
                  </a:cubicBezTo>
                  <a:cubicBezTo>
                    <a:pt x="9" y="21"/>
                    <a:pt x="8" y="10"/>
                    <a:pt x="0" y="9"/>
                  </a:cubicBezTo>
                  <a:cubicBezTo>
                    <a:pt x="3" y="6"/>
                    <a:pt x="8" y="5"/>
                    <a:pt x="9" y="0"/>
                  </a:cubicBezTo>
                  <a:cubicBezTo>
                    <a:pt x="15" y="0"/>
                    <a:pt x="20" y="0"/>
                    <a:pt x="26" y="0"/>
                  </a:cubicBezTo>
                  <a:cubicBezTo>
                    <a:pt x="22" y="3"/>
                    <a:pt x="19" y="6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92" name="îṩļïḑé"/>
            <p:cNvSpPr/>
            <p:nvPr/>
          </p:nvSpPr>
          <p:spPr bwMode="auto">
            <a:xfrm>
              <a:off x="3213011" y="1172709"/>
              <a:ext cx="35020" cy="28016"/>
            </a:xfrm>
            <a:custGeom>
              <a:avLst/>
              <a:gdLst>
                <a:gd name="T0" fmla="*/ 15 w 17"/>
                <a:gd name="T1" fmla="*/ 2 h 13"/>
                <a:gd name="T2" fmla="*/ 17 w 17"/>
                <a:gd name="T3" fmla="*/ 9 h 13"/>
                <a:gd name="T4" fmla="*/ 8 w 17"/>
                <a:gd name="T5" fmla="*/ 13 h 13"/>
                <a:gd name="T6" fmla="*/ 8 w 17"/>
                <a:gd name="T7" fmla="*/ 9 h 13"/>
                <a:gd name="T8" fmla="*/ 4 w 17"/>
                <a:gd name="T9" fmla="*/ 11 h 13"/>
                <a:gd name="T10" fmla="*/ 6 w 17"/>
                <a:gd name="T11" fmla="*/ 9 h 13"/>
                <a:gd name="T12" fmla="*/ 15 w 17"/>
                <a:gd name="T13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15" y="2"/>
                  </a:moveTo>
                  <a:cubicBezTo>
                    <a:pt x="13" y="4"/>
                    <a:pt x="14" y="7"/>
                    <a:pt x="17" y="9"/>
                  </a:cubicBezTo>
                  <a:cubicBezTo>
                    <a:pt x="15" y="12"/>
                    <a:pt x="11" y="12"/>
                    <a:pt x="8" y="13"/>
                  </a:cubicBezTo>
                  <a:cubicBezTo>
                    <a:pt x="8" y="12"/>
                    <a:pt x="8" y="10"/>
                    <a:pt x="8" y="9"/>
                  </a:cubicBezTo>
                  <a:cubicBezTo>
                    <a:pt x="6" y="9"/>
                    <a:pt x="6" y="11"/>
                    <a:pt x="4" y="11"/>
                  </a:cubicBezTo>
                  <a:cubicBezTo>
                    <a:pt x="0" y="9"/>
                    <a:pt x="5" y="10"/>
                    <a:pt x="6" y="9"/>
                  </a:cubicBezTo>
                  <a:cubicBezTo>
                    <a:pt x="7" y="8"/>
                    <a:pt x="11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93" name="ï$líḋè"/>
            <p:cNvSpPr/>
            <p:nvPr/>
          </p:nvSpPr>
          <p:spPr bwMode="auto">
            <a:xfrm>
              <a:off x="7869210" y="1485084"/>
              <a:ext cx="21012" cy="22413"/>
            </a:xfrm>
            <a:custGeom>
              <a:avLst/>
              <a:gdLst>
                <a:gd name="T0" fmla="*/ 3 w 10"/>
                <a:gd name="T1" fmla="*/ 3 h 11"/>
                <a:gd name="T2" fmla="*/ 10 w 10"/>
                <a:gd name="T3" fmla="*/ 1 h 11"/>
                <a:gd name="T4" fmla="*/ 1 w 10"/>
                <a:gd name="T5" fmla="*/ 10 h 11"/>
                <a:gd name="T6" fmla="*/ 3 w 10"/>
                <a:gd name="T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3" y="3"/>
                  </a:moveTo>
                  <a:cubicBezTo>
                    <a:pt x="4" y="0"/>
                    <a:pt x="5" y="3"/>
                    <a:pt x="10" y="1"/>
                  </a:cubicBezTo>
                  <a:cubicBezTo>
                    <a:pt x="8" y="5"/>
                    <a:pt x="8" y="11"/>
                    <a:pt x="1" y="10"/>
                  </a:cubicBezTo>
                  <a:cubicBezTo>
                    <a:pt x="0" y="8"/>
                    <a:pt x="8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94" name="iśļíḓe"/>
            <p:cNvSpPr/>
            <p:nvPr/>
          </p:nvSpPr>
          <p:spPr bwMode="auto">
            <a:xfrm>
              <a:off x="7380337" y="2095825"/>
              <a:ext cx="155487" cy="180701"/>
            </a:xfrm>
            <a:custGeom>
              <a:avLst/>
              <a:gdLst>
                <a:gd name="T0" fmla="*/ 60 w 75"/>
                <a:gd name="T1" fmla="*/ 5 h 87"/>
                <a:gd name="T2" fmla="*/ 68 w 75"/>
                <a:gd name="T3" fmla="*/ 9 h 87"/>
                <a:gd name="T4" fmla="*/ 75 w 75"/>
                <a:gd name="T5" fmla="*/ 14 h 87"/>
                <a:gd name="T6" fmla="*/ 68 w 75"/>
                <a:gd name="T7" fmla="*/ 24 h 87"/>
                <a:gd name="T8" fmla="*/ 66 w 75"/>
                <a:gd name="T9" fmla="*/ 35 h 87"/>
                <a:gd name="T10" fmla="*/ 70 w 75"/>
                <a:gd name="T11" fmla="*/ 38 h 87"/>
                <a:gd name="T12" fmla="*/ 70 w 75"/>
                <a:gd name="T13" fmla="*/ 44 h 87"/>
                <a:gd name="T14" fmla="*/ 73 w 75"/>
                <a:gd name="T15" fmla="*/ 48 h 87"/>
                <a:gd name="T16" fmla="*/ 64 w 75"/>
                <a:gd name="T17" fmla="*/ 53 h 87"/>
                <a:gd name="T18" fmla="*/ 62 w 75"/>
                <a:gd name="T19" fmla="*/ 63 h 87"/>
                <a:gd name="T20" fmla="*/ 62 w 75"/>
                <a:gd name="T21" fmla="*/ 66 h 87"/>
                <a:gd name="T22" fmla="*/ 59 w 75"/>
                <a:gd name="T23" fmla="*/ 66 h 87"/>
                <a:gd name="T24" fmla="*/ 53 w 75"/>
                <a:gd name="T25" fmla="*/ 74 h 87"/>
                <a:gd name="T26" fmla="*/ 53 w 75"/>
                <a:gd name="T27" fmla="*/ 85 h 87"/>
                <a:gd name="T28" fmla="*/ 34 w 75"/>
                <a:gd name="T29" fmla="*/ 79 h 87"/>
                <a:gd name="T30" fmla="*/ 32 w 75"/>
                <a:gd name="T31" fmla="*/ 83 h 87"/>
                <a:gd name="T32" fmla="*/ 27 w 75"/>
                <a:gd name="T33" fmla="*/ 79 h 87"/>
                <a:gd name="T34" fmla="*/ 18 w 75"/>
                <a:gd name="T35" fmla="*/ 79 h 87"/>
                <a:gd name="T36" fmla="*/ 12 w 75"/>
                <a:gd name="T37" fmla="*/ 78 h 87"/>
                <a:gd name="T38" fmla="*/ 4 w 75"/>
                <a:gd name="T39" fmla="*/ 66 h 87"/>
                <a:gd name="T40" fmla="*/ 6 w 75"/>
                <a:gd name="T41" fmla="*/ 59 h 87"/>
                <a:gd name="T42" fmla="*/ 4 w 75"/>
                <a:gd name="T43" fmla="*/ 59 h 87"/>
                <a:gd name="T44" fmla="*/ 3 w 75"/>
                <a:gd name="T45" fmla="*/ 44 h 87"/>
                <a:gd name="T46" fmla="*/ 21 w 75"/>
                <a:gd name="T47" fmla="*/ 42 h 87"/>
                <a:gd name="T48" fmla="*/ 21 w 75"/>
                <a:gd name="T49" fmla="*/ 37 h 87"/>
                <a:gd name="T50" fmla="*/ 34 w 75"/>
                <a:gd name="T51" fmla="*/ 27 h 87"/>
                <a:gd name="T52" fmla="*/ 46 w 75"/>
                <a:gd name="T53" fmla="*/ 24 h 87"/>
                <a:gd name="T54" fmla="*/ 47 w 75"/>
                <a:gd name="T55" fmla="*/ 18 h 87"/>
                <a:gd name="T56" fmla="*/ 51 w 75"/>
                <a:gd name="T57" fmla="*/ 18 h 87"/>
                <a:gd name="T58" fmla="*/ 55 w 75"/>
                <a:gd name="T59" fmla="*/ 14 h 87"/>
                <a:gd name="T60" fmla="*/ 62 w 75"/>
                <a:gd name="T61" fmla="*/ 5 h 87"/>
                <a:gd name="T62" fmla="*/ 60 w 75"/>
                <a:gd name="T63" fmla="*/ 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87">
                  <a:moveTo>
                    <a:pt x="60" y="5"/>
                  </a:moveTo>
                  <a:cubicBezTo>
                    <a:pt x="62" y="0"/>
                    <a:pt x="65" y="9"/>
                    <a:pt x="68" y="9"/>
                  </a:cubicBezTo>
                  <a:cubicBezTo>
                    <a:pt x="70" y="10"/>
                    <a:pt x="72" y="14"/>
                    <a:pt x="75" y="14"/>
                  </a:cubicBezTo>
                  <a:cubicBezTo>
                    <a:pt x="74" y="19"/>
                    <a:pt x="74" y="24"/>
                    <a:pt x="68" y="24"/>
                  </a:cubicBezTo>
                  <a:cubicBezTo>
                    <a:pt x="67" y="27"/>
                    <a:pt x="70" y="35"/>
                    <a:pt x="66" y="35"/>
                  </a:cubicBezTo>
                  <a:cubicBezTo>
                    <a:pt x="66" y="37"/>
                    <a:pt x="69" y="37"/>
                    <a:pt x="70" y="38"/>
                  </a:cubicBezTo>
                  <a:cubicBezTo>
                    <a:pt x="70" y="40"/>
                    <a:pt x="69" y="43"/>
                    <a:pt x="70" y="44"/>
                  </a:cubicBezTo>
                  <a:cubicBezTo>
                    <a:pt x="71" y="46"/>
                    <a:pt x="73" y="46"/>
                    <a:pt x="73" y="48"/>
                  </a:cubicBezTo>
                  <a:cubicBezTo>
                    <a:pt x="73" y="52"/>
                    <a:pt x="67" y="56"/>
                    <a:pt x="64" y="53"/>
                  </a:cubicBezTo>
                  <a:cubicBezTo>
                    <a:pt x="65" y="58"/>
                    <a:pt x="67" y="59"/>
                    <a:pt x="62" y="63"/>
                  </a:cubicBezTo>
                  <a:cubicBezTo>
                    <a:pt x="62" y="63"/>
                    <a:pt x="63" y="66"/>
                    <a:pt x="62" y="66"/>
                  </a:cubicBezTo>
                  <a:cubicBezTo>
                    <a:pt x="62" y="67"/>
                    <a:pt x="59" y="66"/>
                    <a:pt x="59" y="66"/>
                  </a:cubicBezTo>
                  <a:cubicBezTo>
                    <a:pt x="57" y="69"/>
                    <a:pt x="58" y="76"/>
                    <a:pt x="53" y="74"/>
                  </a:cubicBezTo>
                  <a:cubicBezTo>
                    <a:pt x="56" y="77"/>
                    <a:pt x="51" y="79"/>
                    <a:pt x="53" y="85"/>
                  </a:cubicBezTo>
                  <a:cubicBezTo>
                    <a:pt x="43" y="87"/>
                    <a:pt x="41" y="81"/>
                    <a:pt x="34" y="79"/>
                  </a:cubicBezTo>
                  <a:cubicBezTo>
                    <a:pt x="33" y="79"/>
                    <a:pt x="33" y="82"/>
                    <a:pt x="32" y="83"/>
                  </a:cubicBezTo>
                  <a:cubicBezTo>
                    <a:pt x="29" y="85"/>
                    <a:pt x="28" y="80"/>
                    <a:pt x="27" y="79"/>
                  </a:cubicBezTo>
                  <a:cubicBezTo>
                    <a:pt x="24" y="79"/>
                    <a:pt x="20" y="81"/>
                    <a:pt x="18" y="79"/>
                  </a:cubicBezTo>
                  <a:cubicBezTo>
                    <a:pt x="16" y="79"/>
                    <a:pt x="18" y="74"/>
                    <a:pt x="12" y="78"/>
                  </a:cubicBezTo>
                  <a:cubicBezTo>
                    <a:pt x="10" y="73"/>
                    <a:pt x="10" y="67"/>
                    <a:pt x="4" y="66"/>
                  </a:cubicBezTo>
                  <a:cubicBezTo>
                    <a:pt x="4" y="63"/>
                    <a:pt x="7" y="62"/>
                    <a:pt x="6" y="59"/>
                  </a:cubicBezTo>
                  <a:cubicBezTo>
                    <a:pt x="6" y="56"/>
                    <a:pt x="4" y="59"/>
                    <a:pt x="4" y="59"/>
                  </a:cubicBezTo>
                  <a:cubicBezTo>
                    <a:pt x="0" y="56"/>
                    <a:pt x="4" y="51"/>
                    <a:pt x="3" y="44"/>
                  </a:cubicBezTo>
                  <a:cubicBezTo>
                    <a:pt x="10" y="44"/>
                    <a:pt x="16" y="44"/>
                    <a:pt x="21" y="42"/>
                  </a:cubicBezTo>
                  <a:cubicBezTo>
                    <a:pt x="21" y="39"/>
                    <a:pt x="24" y="37"/>
                    <a:pt x="21" y="37"/>
                  </a:cubicBezTo>
                  <a:cubicBezTo>
                    <a:pt x="23" y="34"/>
                    <a:pt x="38" y="30"/>
                    <a:pt x="34" y="27"/>
                  </a:cubicBezTo>
                  <a:cubicBezTo>
                    <a:pt x="37" y="25"/>
                    <a:pt x="41" y="24"/>
                    <a:pt x="46" y="24"/>
                  </a:cubicBezTo>
                  <a:cubicBezTo>
                    <a:pt x="48" y="24"/>
                    <a:pt x="46" y="20"/>
                    <a:pt x="47" y="18"/>
                  </a:cubicBezTo>
                  <a:cubicBezTo>
                    <a:pt x="48" y="17"/>
                    <a:pt x="51" y="18"/>
                    <a:pt x="51" y="18"/>
                  </a:cubicBezTo>
                  <a:cubicBezTo>
                    <a:pt x="52" y="16"/>
                    <a:pt x="51" y="13"/>
                    <a:pt x="55" y="14"/>
                  </a:cubicBezTo>
                  <a:cubicBezTo>
                    <a:pt x="52" y="6"/>
                    <a:pt x="60" y="8"/>
                    <a:pt x="62" y="5"/>
                  </a:cubicBezTo>
                  <a:cubicBezTo>
                    <a:pt x="62" y="5"/>
                    <a:pt x="61" y="5"/>
                    <a:pt x="6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95" name="ïṩḻîḍê"/>
            <p:cNvSpPr/>
            <p:nvPr/>
          </p:nvSpPr>
          <p:spPr bwMode="auto">
            <a:xfrm>
              <a:off x="7540026" y="2224697"/>
              <a:ext cx="71440" cy="81245"/>
            </a:xfrm>
            <a:custGeom>
              <a:avLst/>
              <a:gdLst>
                <a:gd name="T0" fmla="*/ 30 w 34"/>
                <a:gd name="T1" fmla="*/ 1 h 39"/>
                <a:gd name="T2" fmla="*/ 24 w 34"/>
                <a:gd name="T3" fmla="*/ 8 h 39"/>
                <a:gd name="T4" fmla="*/ 23 w 34"/>
                <a:gd name="T5" fmla="*/ 8 h 39"/>
                <a:gd name="T6" fmla="*/ 24 w 34"/>
                <a:gd name="T7" fmla="*/ 14 h 39"/>
                <a:gd name="T8" fmla="*/ 28 w 34"/>
                <a:gd name="T9" fmla="*/ 17 h 39"/>
                <a:gd name="T10" fmla="*/ 30 w 34"/>
                <a:gd name="T11" fmla="*/ 34 h 39"/>
                <a:gd name="T12" fmla="*/ 23 w 34"/>
                <a:gd name="T13" fmla="*/ 34 h 39"/>
                <a:gd name="T14" fmla="*/ 17 w 34"/>
                <a:gd name="T15" fmla="*/ 16 h 39"/>
                <a:gd name="T16" fmla="*/ 10 w 34"/>
                <a:gd name="T17" fmla="*/ 21 h 39"/>
                <a:gd name="T18" fmla="*/ 10 w 34"/>
                <a:gd name="T19" fmla="*/ 32 h 39"/>
                <a:gd name="T20" fmla="*/ 4 w 34"/>
                <a:gd name="T21" fmla="*/ 38 h 39"/>
                <a:gd name="T22" fmla="*/ 2 w 34"/>
                <a:gd name="T23" fmla="*/ 29 h 39"/>
                <a:gd name="T24" fmla="*/ 4 w 34"/>
                <a:gd name="T25" fmla="*/ 27 h 39"/>
                <a:gd name="T26" fmla="*/ 2 w 34"/>
                <a:gd name="T27" fmla="*/ 25 h 39"/>
                <a:gd name="T28" fmla="*/ 4 w 34"/>
                <a:gd name="T29" fmla="*/ 17 h 39"/>
                <a:gd name="T30" fmla="*/ 0 w 34"/>
                <a:gd name="T31" fmla="*/ 14 h 39"/>
                <a:gd name="T32" fmla="*/ 15 w 34"/>
                <a:gd name="T33" fmla="*/ 1 h 39"/>
                <a:gd name="T34" fmla="*/ 30 w 34"/>
                <a:gd name="T3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9">
                  <a:moveTo>
                    <a:pt x="30" y="1"/>
                  </a:moveTo>
                  <a:cubicBezTo>
                    <a:pt x="34" y="9"/>
                    <a:pt x="21" y="5"/>
                    <a:pt x="24" y="8"/>
                  </a:cubicBezTo>
                  <a:cubicBezTo>
                    <a:pt x="27" y="11"/>
                    <a:pt x="25" y="9"/>
                    <a:pt x="23" y="8"/>
                  </a:cubicBezTo>
                  <a:cubicBezTo>
                    <a:pt x="23" y="11"/>
                    <a:pt x="23" y="12"/>
                    <a:pt x="24" y="14"/>
                  </a:cubicBezTo>
                  <a:cubicBezTo>
                    <a:pt x="25" y="15"/>
                    <a:pt x="28" y="17"/>
                    <a:pt x="28" y="17"/>
                  </a:cubicBezTo>
                  <a:cubicBezTo>
                    <a:pt x="30" y="22"/>
                    <a:pt x="28" y="28"/>
                    <a:pt x="30" y="34"/>
                  </a:cubicBezTo>
                  <a:cubicBezTo>
                    <a:pt x="28" y="34"/>
                    <a:pt x="25" y="34"/>
                    <a:pt x="23" y="34"/>
                  </a:cubicBezTo>
                  <a:cubicBezTo>
                    <a:pt x="20" y="28"/>
                    <a:pt x="17" y="23"/>
                    <a:pt x="17" y="16"/>
                  </a:cubicBezTo>
                  <a:cubicBezTo>
                    <a:pt x="13" y="16"/>
                    <a:pt x="16" y="23"/>
                    <a:pt x="10" y="21"/>
                  </a:cubicBezTo>
                  <a:cubicBezTo>
                    <a:pt x="10" y="25"/>
                    <a:pt x="10" y="29"/>
                    <a:pt x="10" y="32"/>
                  </a:cubicBezTo>
                  <a:cubicBezTo>
                    <a:pt x="10" y="37"/>
                    <a:pt x="4" y="34"/>
                    <a:pt x="4" y="38"/>
                  </a:cubicBezTo>
                  <a:cubicBezTo>
                    <a:pt x="1" y="39"/>
                    <a:pt x="1" y="32"/>
                    <a:pt x="2" y="29"/>
                  </a:cubicBezTo>
                  <a:cubicBezTo>
                    <a:pt x="2" y="28"/>
                    <a:pt x="4" y="27"/>
                    <a:pt x="4" y="27"/>
                  </a:cubicBezTo>
                  <a:cubicBezTo>
                    <a:pt x="4" y="25"/>
                    <a:pt x="2" y="26"/>
                    <a:pt x="2" y="25"/>
                  </a:cubicBezTo>
                  <a:cubicBezTo>
                    <a:pt x="2" y="24"/>
                    <a:pt x="5" y="20"/>
                    <a:pt x="4" y="17"/>
                  </a:cubicBezTo>
                  <a:cubicBezTo>
                    <a:pt x="5" y="14"/>
                    <a:pt x="2" y="14"/>
                    <a:pt x="0" y="14"/>
                  </a:cubicBezTo>
                  <a:cubicBezTo>
                    <a:pt x="2" y="7"/>
                    <a:pt x="5" y="0"/>
                    <a:pt x="15" y="1"/>
                  </a:cubicBezTo>
                  <a:cubicBezTo>
                    <a:pt x="9" y="7"/>
                    <a:pt x="26" y="1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96" name="íš1íḋé"/>
            <p:cNvSpPr/>
            <p:nvPr/>
          </p:nvSpPr>
          <p:spPr bwMode="auto">
            <a:xfrm>
              <a:off x="7328508" y="2304541"/>
              <a:ext cx="163892" cy="47627"/>
            </a:xfrm>
            <a:custGeom>
              <a:avLst/>
              <a:gdLst>
                <a:gd name="T0" fmla="*/ 2 w 79"/>
                <a:gd name="T1" fmla="*/ 7 h 23"/>
                <a:gd name="T2" fmla="*/ 9 w 79"/>
                <a:gd name="T3" fmla="*/ 2 h 23"/>
                <a:gd name="T4" fmla="*/ 13 w 79"/>
                <a:gd name="T5" fmla="*/ 6 h 23"/>
                <a:gd name="T6" fmla="*/ 16 w 79"/>
                <a:gd name="T7" fmla="*/ 7 h 23"/>
                <a:gd name="T8" fmla="*/ 35 w 79"/>
                <a:gd name="T9" fmla="*/ 11 h 23"/>
                <a:gd name="T10" fmla="*/ 54 w 79"/>
                <a:gd name="T11" fmla="*/ 9 h 23"/>
                <a:gd name="T12" fmla="*/ 57 w 79"/>
                <a:gd name="T13" fmla="*/ 13 h 23"/>
                <a:gd name="T14" fmla="*/ 63 w 79"/>
                <a:gd name="T15" fmla="*/ 15 h 23"/>
                <a:gd name="T16" fmla="*/ 72 w 79"/>
                <a:gd name="T17" fmla="*/ 15 h 23"/>
                <a:gd name="T18" fmla="*/ 74 w 79"/>
                <a:gd name="T19" fmla="*/ 20 h 23"/>
                <a:gd name="T20" fmla="*/ 71 w 79"/>
                <a:gd name="T21" fmla="*/ 20 h 23"/>
                <a:gd name="T22" fmla="*/ 33 w 79"/>
                <a:gd name="T23" fmla="*/ 15 h 23"/>
                <a:gd name="T24" fmla="*/ 24 w 79"/>
                <a:gd name="T25" fmla="*/ 15 h 23"/>
                <a:gd name="T26" fmla="*/ 11 w 79"/>
                <a:gd name="T27" fmla="*/ 11 h 23"/>
                <a:gd name="T28" fmla="*/ 2 w 79"/>
                <a:gd name="T2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" h="23">
                  <a:moveTo>
                    <a:pt x="2" y="7"/>
                  </a:moveTo>
                  <a:cubicBezTo>
                    <a:pt x="0" y="1"/>
                    <a:pt x="8" y="5"/>
                    <a:pt x="9" y="2"/>
                  </a:cubicBezTo>
                  <a:cubicBezTo>
                    <a:pt x="13" y="0"/>
                    <a:pt x="11" y="4"/>
                    <a:pt x="13" y="6"/>
                  </a:cubicBezTo>
                  <a:cubicBezTo>
                    <a:pt x="14" y="6"/>
                    <a:pt x="17" y="5"/>
                    <a:pt x="16" y="7"/>
                  </a:cubicBezTo>
                  <a:cubicBezTo>
                    <a:pt x="25" y="5"/>
                    <a:pt x="28" y="6"/>
                    <a:pt x="35" y="11"/>
                  </a:cubicBezTo>
                  <a:cubicBezTo>
                    <a:pt x="42" y="7"/>
                    <a:pt x="44" y="9"/>
                    <a:pt x="54" y="9"/>
                  </a:cubicBezTo>
                  <a:cubicBezTo>
                    <a:pt x="57" y="9"/>
                    <a:pt x="57" y="11"/>
                    <a:pt x="57" y="13"/>
                  </a:cubicBezTo>
                  <a:cubicBezTo>
                    <a:pt x="60" y="13"/>
                    <a:pt x="63" y="13"/>
                    <a:pt x="63" y="15"/>
                  </a:cubicBezTo>
                  <a:cubicBezTo>
                    <a:pt x="68" y="12"/>
                    <a:pt x="72" y="19"/>
                    <a:pt x="72" y="15"/>
                  </a:cubicBezTo>
                  <a:cubicBezTo>
                    <a:pt x="79" y="15"/>
                    <a:pt x="68" y="21"/>
                    <a:pt x="74" y="20"/>
                  </a:cubicBezTo>
                  <a:cubicBezTo>
                    <a:pt x="73" y="23"/>
                    <a:pt x="73" y="20"/>
                    <a:pt x="71" y="20"/>
                  </a:cubicBezTo>
                  <a:cubicBezTo>
                    <a:pt x="56" y="23"/>
                    <a:pt x="45" y="17"/>
                    <a:pt x="33" y="15"/>
                  </a:cubicBezTo>
                  <a:cubicBezTo>
                    <a:pt x="30" y="14"/>
                    <a:pt x="27" y="15"/>
                    <a:pt x="24" y="15"/>
                  </a:cubicBezTo>
                  <a:cubicBezTo>
                    <a:pt x="19" y="14"/>
                    <a:pt x="15" y="12"/>
                    <a:pt x="11" y="11"/>
                  </a:cubicBezTo>
                  <a:cubicBezTo>
                    <a:pt x="7" y="10"/>
                    <a:pt x="2" y="12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97" name="isļiḓê"/>
            <p:cNvSpPr/>
            <p:nvPr/>
          </p:nvSpPr>
          <p:spPr bwMode="auto">
            <a:xfrm>
              <a:off x="7547030" y="2360572"/>
              <a:ext cx="25214" cy="9806"/>
            </a:xfrm>
            <a:custGeom>
              <a:avLst/>
              <a:gdLst>
                <a:gd name="T0" fmla="*/ 5 w 12"/>
                <a:gd name="T1" fmla="*/ 3 h 5"/>
                <a:gd name="T2" fmla="*/ 12 w 12"/>
                <a:gd name="T3" fmla="*/ 5 h 5"/>
                <a:gd name="T4" fmla="*/ 5 w 12"/>
                <a:gd name="T5" fmla="*/ 5 h 5"/>
                <a:gd name="T6" fmla="*/ 3 w 12"/>
                <a:gd name="T7" fmla="*/ 3 h 5"/>
                <a:gd name="T8" fmla="*/ 5 w 12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5">
                  <a:moveTo>
                    <a:pt x="5" y="3"/>
                  </a:moveTo>
                  <a:cubicBezTo>
                    <a:pt x="8" y="3"/>
                    <a:pt x="12" y="2"/>
                    <a:pt x="12" y="5"/>
                  </a:cubicBezTo>
                  <a:cubicBezTo>
                    <a:pt x="10" y="5"/>
                    <a:pt x="7" y="5"/>
                    <a:pt x="5" y="5"/>
                  </a:cubicBezTo>
                  <a:cubicBezTo>
                    <a:pt x="5" y="3"/>
                    <a:pt x="3" y="3"/>
                    <a:pt x="3" y="3"/>
                  </a:cubicBezTo>
                  <a:cubicBezTo>
                    <a:pt x="0" y="0"/>
                    <a:pt x="4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98" name="íṧḻídè"/>
            <p:cNvSpPr/>
            <p:nvPr/>
          </p:nvSpPr>
          <p:spPr bwMode="auto">
            <a:xfrm>
              <a:off x="8288044" y="2892869"/>
              <a:ext cx="120467" cy="121868"/>
            </a:xfrm>
            <a:custGeom>
              <a:avLst/>
              <a:gdLst>
                <a:gd name="T0" fmla="*/ 1 w 58"/>
                <a:gd name="T1" fmla="*/ 51 h 59"/>
                <a:gd name="T2" fmla="*/ 5 w 58"/>
                <a:gd name="T3" fmla="*/ 43 h 59"/>
                <a:gd name="T4" fmla="*/ 8 w 58"/>
                <a:gd name="T5" fmla="*/ 41 h 59"/>
                <a:gd name="T6" fmla="*/ 8 w 58"/>
                <a:gd name="T7" fmla="*/ 38 h 59"/>
                <a:gd name="T8" fmla="*/ 12 w 58"/>
                <a:gd name="T9" fmla="*/ 38 h 59"/>
                <a:gd name="T10" fmla="*/ 14 w 58"/>
                <a:gd name="T11" fmla="*/ 34 h 59"/>
                <a:gd name="T12" fmla="*/ 21 w 58"/>
                <a:gd name="T13" fmla="*/ 32 h 59"/>
                <a:gd name="T14" fmla="*/ 25 w 58"/>
                <a:gd name="T15" fmla="*/ 28 h 59"/>
                <a:gd name="T16" fmla="*/ 29 w 58"/>
                <a:gd name="T17" fmla="*/ 23 h 59"/>
                <a:gd name="T18" fmla="*/ 33 w 58"/>
                <a:gd name="T19" fmla="*/ 19 h 59"/>
                <a:gd name="T20" fmla="*/ 38 w 58"/>
                <a:gd name="T21" fmla="*/ 21 h 59"/>
                <a:gd name="T22" fmla="*/ 36 w 58"/>
                <a:gd name="T23" fmla="*/ 13 h 59"/>
                <a:gd name="T24" fmla="*/ 44 w 58"/>
                <a:gd name="T25" fmla="*/ 4 h 59"/>
                <a:gd name="T26" fmla="*/ 49 w 58"/>
                <a:gd name="T27" fmla="*/ 0 h 59"/>
                <a:gd name="T28" fmla="*/ 55 w 58"/>
                <a:gd name="T29" fmla="*/ 4 h 59"/>
                <a:gd name="T30" fmla="*/ 57 w 58"/>
                <a:gd name="T31" fmla="*/ 13 h 59"/>
                <a:gd name="T32" fmla="*/ 55 w 58"/>
                <a:gd name="T33" fmla="*/ 19 h 59"/>
                <a:gd name="T34" fmla="*/ 51 w 58"/>
                <a:gd name="T35" fmla="*/ 19 h 59"/>
                <a:gd name="T36" fmla="*/ 49 w 58"/>
                <a:gd name="T37" fmla="*/ 28 h 59"/>
                <a:gd name="T38" fmla="*/ 42 w 58"/>
                <a:gd name="T39" fmla="*/ 30 h 59"/>
                <a:gd name="T40" fmla="*/ 36 w 58"/>
                <a:gd name="T41" fmla="*/ 43 h 59"/>
                <a:gd name="T42" fmla="*/ 33 w 58"/>
                <a:gd name="T43" fmla="*/ 51 h 59"/>
                <a:gd name="T44" fmla="*/ 29 w 58"/>
                <a:gd name="T45" fmla="*/ 54 h 59"/>
                <a:gd name="T46" fmla="*/ 14 w 58"/>
                <a:gd name="T47" fmla="*/ 49 h 59"/>
                <a:gd name="T48" fmla="*/ 7 w 58"/>
                <a:gd name="T49" fmla="*/ 51 h 59"/>
                <a:gd name="T50" fmla="*/ 5 w 58"/>
                <a:gd name="T51" fmla="*/ 47 h 59"/>
                <a:gd name="T52" fmla="*/ 1 w 58"/>
                <a:gd name="T53" fmla="*/ 5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59">
                  <a:moveTo>
                    <a:pt x="1" y="51"/>
                  </a:moveTo>
                  <a:cubicBezTo>
                    <a:pt x="0" y="48"/>
                    <a:pt x="3" y="45"/>
                    <a:pt x="5" y="43"/>
                  </a:cubicBezTo>
                  <a:cubicBezTo>
                    <a:pt x="5" y="43"/>
                    <a:pt x="8" y="42"/>
                    <a:pt x="8" y="41"/>
                  </a:cubicBezTo>
                  <a:cubicBezTo>
                    <a:pt x="9" y="41"/>
                    <a:pt x="8" y="38"/>
                    <a:pt x="8" y="38"/>
                  </a:cubicBezTo>
                  <a:cubicBezTo>
                    <a:pt x="9" y="37"/>
                    <a:pt x="12" y="38"/>
                    <a:pt x="12" y="38"/>
                  </a:cubicBezTo>
                  <a:cubicBezTo>
                    <a:pt x="13" y="37"/>
                    <a:pt x="13" y="34"/>
                    <a:pt x="14" y="34"/>
                  </a:cubicBezTo>
                  <a:cubicBezTo>
                    <a:pt x="16" y="33"/>
                    <a:pt x="20" y="34"/>
                    <a:pt x="21" y="32"/>
                  </a:cubicBezTo>
                  <a:cubicBezTo>
                    <a:pt x="23" y="29"/>
                    <a:pt x="21" y="29"/>
                    <a:pt x="25" y="28"/>
                  </a:cubicBezTo>
                  <a:cubicBezTo>
                    <a:pt x="29" y="28"/>
                    <a:pt x="27" y="25"/>
                    <a:pt x="29" y="23"/>
                  </a:cubicBezTo>
                  <a:cubicBezTo>
                    <a:pt x="29" y="22"/>
                    <a:pt x="35" y="27"/>
                    <a:pt x="33" y="19"/>
                  </a:cubicBezTo>
                  <a:cubicBezTo>
                    <a:pt x="36" y="18"/>
                    <a:pt x="36" y="21"/>
                    <a:pt x="38" y="21"/>
                  </a:cubicBezTo>
                  <a:cubicBezTo>
                    <a:pt x="38" y="17"/>
                    <a:pt x="36" y="17"/>
                    <a:pt x="36" y="13"/>
                  </a:cubicBezTo>
                  <a:cubicBezTo>
                    <a:pt x="43" y="15"/>
                    <a:pt x="42" y="7"/>
                    <a:pt x="44" y="4"/>
                  </a:cubicBezTo>
                  <a:cubicBezTo>
                    <a:pt x="45" y="2"/>
                    <a:pt x="50" y="4"/>
                    <a:pt x="49" y="0"/>
                  </a:cubicBezTo>
                  <a:cubicBezTo>
                    <a:pt x="51" y="1"/>
                    <a:pt x="51" y="5"/>
                    <a:pt x="55" y="4"/>
                  </a:cubicBezTo>
                  <a:cubicBezTo>
                    <a:pt x="53" y="9"/>
                    <a:pt x="58" y="9"/>
                    <a:pt x="57" y="13"/>
                  </a:cubicBezTo>
                  <a:cubicBezTo>
                    <a:pt x="54" y="13"/>
                    <a:pt x="56" y="17"/>
                    <a:pt x="55" y="19"/>
                  </a:cubicBezTo>
                  <a:cubicBezTo>
                    <a:pt x="55" y="19"/>
                    <a:pt x="52" y="18"/>
                    <a:pt x="51" y="19"/>
                  </a:cubicBezTo>
                  <a:cubicBezTo>
                    <a:pt x="50" y="20"/>
                    <a:pt x="50" y="24"/>
                    <a:pt x="49" y="28"/>
                  </a:cubicBezTo>
                  <a:cubicBezTo>
                    <a:pt x="46" y="31"/>
                    <a:pt x="46" y="27"/>
                    <a:pt x="42" y="30"/>
                  </a:cubicBezTo>
                  <a:cubicBezTo>
                    <a:pt x="37" y="33"/>
                    <a:pt x="38" y="39"/>
                    <a:pt x="36" y="43"/>
                  </a:cubicBezTo>
                  <a:cubicBezTo>
                    <a:pt x="36" y="44"/>
                    <a:pt x="31" y="45"/>
                    <a:pt x="33" y="51"/>
                  </a:cubicBezTo>
                  <a:cubicBezTo>
                    <a:pt x="29" y="50"/>
                    <a:pt x="29" y="52"/>
                    <a:pt x="29" y="54"/>
                  </a:cubicBezTo>
                  <a:cubicBezTo>
                    <a:pt x="24" y="49"/>
                    <a:pt x="15" y="59"/>
                    <a:pt x="14" y="49"/>
                  </a:cubicBezTo>
                  <a:cubicBezTo>
                    <a:pt x="13" y="49"/>
                    <a:pt x="9" y="52"/>
                    <a:pt x="7" y="51"/>
                  </a:cubicBezTo>
                  <a:cubicBezTo>
                    <a:pt x="6" y="51"/>
                    <a:pt x="4" y="47"/>
                    <a:pt x="5" y="47"/>
                  </a:cubicBezTo>
                  <a:cubicBezTo>
                    <a:pt x="1" y="47"/>
                    <a:pt x="9" y="54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99" name="í$ľîḍe"/>
            <p:cNvSpPr/>
            <p:nvPr/>
          </p:nvSpPr>
          <p:spPr bwMode="auto">
            <a:xfrm>
              <a:off x="4137527" y="505936"/>
              <a:ext cx="169495" cy="126070"/>
            </a:xfrm>
            <a:custGeom>
              <a:avLst/>
              <a:gdLst>
                <a:gd name="T0" fmla="*/ 22 w 82"/>
                <a:gd name="T1" fmla="*/ 0 h 61"/>
                <a:gd name="T2" fmla="*/ 31 w 82"/>
                <a:gd name="T3" fmla="*/ 8 h 61"/>
                <a:gd name="T4" fmla="*/ 37 w 82"/>
                <a:gd name="T5" fmla="*/ 9 h 61"/>
                <a:gd name="T6" fmla="*/ 41 w 82"/>
                <a:gd name="T7" fmla="*/ 9 h 61"/>
                <a:gd name="T8" fmla="*/ 43 w 82"/>
                <a:gd name="T9" fmla="*/ 11 h 61"/>
                <a:gd name="T10" fmla="*/ 48 w 82"/>
                <a:gd name="T11" fmla="*/ 15 h 61"/>
                <a:gd name="T12" fmla="*/ 54 w 82"/>
                <a:gd name="T13" fmla="*/ 15 h 61"/>
                <a:gd name="T14" fmla="*/ 65 w 82"/>
                <a:gd name="T15" fmla="*/ 19 h 61"/>
                <a:gd name="T16" fmla="*/ 65 w 82"/>
                <a:gd name="T17" fmla="*/ 24 h 61"/>
                <a:gd name="T18" fmla="*/ 71 w 82"/>
                <a:gd name="T19" fmla="*/ 24 h 61"/>
                <a:gd name="T20" fmla="*/ 71 w 82"/>
                <a:gd name="T21" fmla="*/ 28 h 61"/>
                <a:gd name="T22" fmla="*/ 82 w 82"/>
                <a:gd name="T23" fmla="*/ 36 h 61"/>
                <a:gd name="T24" fmla="*/ 80 w 82"/>
                <a:gd name="T25" fmla="*/ 41 h 61"/>
                <a:gd name="T26" fmla="*/ 76 w 82"/>
                <a:gd name="T27" fmla="*/ 39 h 61"/>
                <a:gd name="T28" fmla="*/ 67 w 82"/>
                <a:gd name="T29" fmla="*/ 45 h 61"/>
                <a:gd name="T30" fmla="*/ 65 w 82"/>
                <a:gd name="T31" fmla="*/ 49 h 61"/>
                <a:gd name="T32" fmla="*/ 61 w 82"/>
                <a:gd name="T33" fmla="*/ 52 h 61"/>
                <a:gd name="T34" fmla="*/ 50 w 82"/>
                <a:gd name="T35" fmla="*/ 52 h 61"/>
                <a:gd name="T36" fmla="*/ 50 w 82"/>
                <a:gd name="T37" fmla="*/ 54 h 61"/>
                <a:gd name="T38" fmla="*/ 43 w 82"/>
                <a:gd name="T39" fmla="*/ 56 h 61"/>
                <a:gd name="T40" fmla="*/ 41 w 82"/>
                <a:gd name="T41" fmla="*/ 52 h 61"/>
                <a:gd name="T42" fmla="*/ 30 w 82"/>
                <a:gd name="T43" fmla="*/ 52 h 61"/>
                <a:gd name="T44" fmla="*/ 26 w 82"/>
                <a:gd name="T45" fmla="*/ 49 h 61"/>
                <a:gd name="T46" fmla="*/ 31 w 82"/>
                <a:gd name="T47" fmla="*/ 45 h 61"/>
                <a:gd name="T48" fmla="*/ 22 w 82"/>
                <a:gd name="T49" fmla="*/ 43 h 61"/>
                <a:gd name="T50" fmla="*/ 28 w 82"/>
                <a:gd name="T51" fmla="*/ 39 h 61"/>
                <a:gd name="T52" fmla="*/ 31 w 82"/>
                <a:gd name="T53" fmla="*/ 36 h 61"/>
                <a:gd name="T54" fmla="*/ 37 w 82"/>
                <a:gd name="T55" fmla="*/ 37 h 61"/>
                <a:gd name="T56" fmla="*/ 35 w 82"/>
                <a:gd name="T57" fmla="*/ 32 h 61"/>
                <a:gd name="T58" fmla="*/ 18 w 82"/>
                <a:gd name="T59" fmla="*/ 36 h 61"/>
                <a:gd name="T60" fmla="*/ 13 w 82"/>
                <a:gd name="T61" fmla="*/ 34 h 61"/>
                <a:gd name="T62" fmla="*/ 9 w 82"/>
                <a:gd name="T63" fmla="*/ 30 h 61"/>
                <a:gd name="T64" fmla="*/ 2 w 82"/>
                <a:gd name="T65" fmla="*/ 26 h 61"/>
                <a:gd name="T66" fmla="*/ 0 w 82"/>
                <a:gd name="T67" fmla="*/ 21 h 61"/>
                <a:gd name="T68" fmla="*/ 5 w 82"/>
                <a:gd name="T69" fmla="*/ 17 h 61"/>
                <a:gd name="T70" fmla="*/ 9 w 82"/>
                <a:gd name="T71" fmla="*/ 13 h 61"/>
                <a:gd name="T72" fmla="*/ 11 w 82"/>
                <a:gd name="T73" fmla="*/ 8 h 61"/>
                <a:gd name="T74" fmla="*/ 15 w 82"/>
                <a:gd name="T75" fmla="*/ 8 h 61"/>
                <a:gd name="T76" fmla="*/ 18 w 82"/>
                <a:gd name="T77" fmla="*/ 4 h 61"/>
                <a:gd name="T78" fmla="*/ 22 w 82"/>
                <a:gd name="T7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" h="61">
                  <a:moveTo>
                    <a:pt x="22" y="0"/>
                  </a:moveTo>
                  <a:cubicBezTo>
                    <a:pt x="25" y="3"/>
                    <a:pt x="30" y="3"/>
                    <a:pt x="31" y="8"/>
                  </a:cubicBezTo>
                  <a:cubicBezTo>
                    <a:pt x="35" y="6"/>
                    <a:pt x="36" y="9"/>
                    <a:pt x="37" y="9"/>
                  </a:cubicBezTo>
                  <a:cubicBezTo>
                    <a:pt x="38" y="10"/>
                    <a:pt x="40" y="9"/>
                    <a:pt x="41" y="9"/>
                  </a:cubicBezTo>
                  <a:cubicBezTo>
                    <a:pt x="41" y="10"/>
                    <a:pt x="41" y="13"/>
                    <a:pt x="43" y="11"/>
                  </a:cubicBezTo>
                  <a:cubicBezTo>
                    <a:pt x="46" y="8"/>
                    <a:pt x="45" y="13"/>
                    <a:pt x="48" y="15"/>
                  </a:cubicBezTo>
                  <a:cubicBezTo>
                    <a:pt x="49" y="16"/>
                    <a:pt x="52" y="14"/>
                    <a:pt x="54" y="15"/>
                  </a:cubicBezTo>
                  <a:cubicBezTo>
                    <a:pt x="55" y="16"/>
                    <a:pt x="58" y="21"/>
                    <a:pt x="65" y="19"/>
                  </a:cubicBezTo>
                  <a:cubicBezTo>
                    <a:pt x="65" y="21"/>
                    <a:pt x="65" y="22"/>
                    <a:pt x="65" y="24"/>
                  </a:cubicBezTo>
                  <a:cubicBezTo>
                    <a:pt x="66" y="25"/>
                    <a:pt x="69" y="23"/>
                    <a:pt x="71" y="24"/>
                  </a:cubicBezTo>
                  <a:cubicBezTo>
                    <a:pt x="71" y="25"/>
                    <a:pt x="70" y="28"/>
                    <a:pt x="71" y="28"/>
                  </a:cubicBezTo>
                  <a:cubicBezTo>
                    <a:pt x="73" y="30"/>
                    <a:pt x="78" y="32"/>
                    <a:pt x="82" y="36"/>
                  </a:cubicBezTo>
                  <a:cubicBezTo>
                    <a:pt x="82" y="37"/>
                    <a:pt x="81" y="41"/>
                    <a:pt x="80" y="41"/>
                  </a:cubicBezTo>
                  <a:cubicBezTo>
                    <a:pt x="78" y="42"/>
                    <a:pt x="76" y="39"/>
                    <a:pt x="76" y="39"/>
                  </a:cubicBezTo>
                  <a:cubicBezTo>
                    <a:pt x="73" y="41"/>
                    <a:pt x="71" y="44"/>
                    <a:pt x="67" y="45"/>
                  </a:cubicBezTo>
                  <a:cubicBezTo>
                    <a:pt x="65" y="45"/>
                    <a:pt x="65" y="47"/>
                    <a:pt x="65" y="49"/>
                  </a:cubicBezTo>
                  <a:cubicBezTo>
                    <a:pt x="62" y="48"/>
                    <a:pt x="61" y="50"/>
                    <a:pt x="61" y="52"/>
                  </a:cubicBezTo>
                  <a:cubicBezTo>
                    <a:pt x="55" y="53"/>
                    <a:pt x="54" y="48"/>
                    <a:pt x="50" y="52"/>
                  </a:cubicBezTo>
                  <a:cubicBezTo>
                    <a:pt x="48" y="53"/>
                    <a:pt x="49" y="54"/>
                    <a:pt x="50" y="54"/>
                  </a:cubicBezTo>
                  <a:cubicBezTo>
                    <a:pt x="49" y="61"/>
                    <a:pt x="43" y="49"/>
                    <a:pt x="43" y="56"/>
                  </a:cubicBezTo>
                  <a:cubicBezTo>
                    <a:pt x="41" y="56"/>
                    <a:pt x="41" y="54"/>
                    <a:pt x="41" y="52"/>
                  </a:cubicBezTo>
                  <a:cubicBezTo>
                    <a:pt x="37" y="56"/>
                    <a:pt x="35" y="51"/>
                    <a:pt x="30" y="52"/>
                  </a:cubicBezTo>
                  <a:cubicBezTo>
                    <a:pt x="30" y="49"/>
                    <a:pt x="28" y="49"/>
                    <a:pt x="26" y="49"/>
                  </a:cubicBezTo>
                  <a:cubicBezTo>
                    <a:pt x="26" y="46"/>
                    <a:pt x="31" y="48"/>
                    <a:pt x="31" y="45"/>
                  </a:cubicBezTo>
                  <a:cubicBezTo>
                    <a:pt x="32" y="41"/>
                    <a:pt x="25" y="44"/>
                    <a:pt x="22" y="43"/>
                  </a:cubicBezTo>
                  <a:cubicBezTo>
                    <a:pt x="21" y="38"/>
                    <a:pt x="25" y="40"/>
                    <a:pt x="28" y="39"/>
                  </a:cubicBezTo>
                  <a:cubicBezTo>
                    <a:pt x="28" y="39"/>
                    <a:pt x="31" y="36"/>
                    <a:pt x="31" y="36"/>
                  </a:cubicBezTo>
                  <a:cubicBezTo>
                    <a:pt x="33" y="35"/>
                    <a:pt x="34" y="38"/>
                    <a:pt x="37" y="37"/>
                  </a:cubicBezTo>
                  <a:cubicBezTo>
                    <a:pt x="37" y="34"/>
                    <a:pt x="35" y="34"/>
                    <a:pt x="35" y="32"/>
                  </a:cubicBezTo>
                  <a:cubicBezTo>
                    <a:pt x="33" y="33"/>
                    <a:pt x="22" y="32"/>
                    <a:pt x="18" y="36"/>
                  </a:cubicBezTo>
                  <a:cubicBezTo>
                    <a:pt x="15" y="39"/>
                    <a:pt x="18" y="35"/>
                    <a:pt x="13" y="34"/>
                  </a:cubicBezTo>
                  <a:cubicBezTo>
                    <a:pt x="7" y="32"/>
                    <a:pt x="3" y="35"/>
                    <a:pt x="9" y="30"/>
                  </a:cubicBezTo>
                  <a:cubicBezTo>
                    <a:pt x="9" y="26"/>
                    <a:pt x="3" y="29"/>
                    <a:pt x="2" y="26"/>
                  </a:cubicBezTo>
                  <a:cubicBezTo>
                    <a:pt x="4" y="22"/>
                    <a:pt x="8" y="17"/>
                    <a:pt x="0" y="21"/>
                  </a:cubicBezTo>
                  <a:cubicBezTo>
                    <a:pt x="0" y="18"/>
                    <a:pt x="2" y="17"/>
                    <a:pt x="5" y="17"/>
                  </a:cubicBezTo>
                  <a:cubicBezTo>
                    <a:pt x="7" y="16"/>
                    <a:pt x="7" y="13"/>
                    <a:pt x="9" y="13"/>
                  </a:cubicBezTo>
                  <a:cubicBezTo>
                    <a:pt x="12" y="13"/>
                    <a:pt x="9" y="9"/>
                    <a:pt x="11" y="8"/>
                  </a:cubicBezTo>
                  <a:cubicBezTo>
                    <a:pt x="11" y="7"/>
                    <a:pt x="14" y="8"/>
                    <a:pt x="15" y="8"/>
                  </a:cubicBezTo>
                  <a:cubicBezTo>
                    <a:pt x="17" y="7"/>
                    <a:pt x="16" y="4"/>
                    <a:pt x="18" y="4"/>
                  </a:cubicBezTo>
                  <a:cubicBezTo>
                    <a:pt x="19" y="2"/>
                    <a:pt x="22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00" name="ïşlíďè"/>
            <p:cNvSpPr/>
            <p:nvPr/>
          </p:nvSpPr>
          <p:spPr bwMode="auto">
            <a:xfrm>
              <a:off x="5831072" y="552163"/>
              <a:ext cx="225526" cy="113464"/>
            </a:xfrm>
            <a:custGeom>
              <a:avLst/>
              <a:gdLst>
                <a:gd name="T0" fmla="*/ 37 w 109"/>
                <a:gd name="T1" fmla="*/ 38 h 55"/>
                <a:gd name="T2" fmla="*/ 34 w 109"/>
                <a:gd name="T3" fmla="*/ 40 h 55"/>
                <a:gd name="T4" fmla="*/ 24 w 109"/>
                <a:gd name="T5" fmla="*/ 38 h 55"/>
                <a:gd name="T6" fmla="*/ 30 w 109"/>
                <a:gd name="T7" fmla="*/ 34 h 55"/>
                <a:gd name="T8" fmla="*/ 41 w 109"/>
                <a:gd name="T9" fmla="*/ 27 h 55"/>
                <a:gd name="T10" fmla="*/ 37 w 109"/>
                <a:gd name="T11" fmla="*/ 21 h 55"/>
                <a:gd name="T12" fmla="*/ 28 w 109"/>
                <a:gd name="T13" fmla="*/ 21 h 55"/>
                <a:gd name="T14" fmla="*/ 19 w 109"/>
                <a:gd name="T15" fmla="*/ 28 h 55"/>
                <a:gd name="T16" fmla="*/ 6 w 109"/>
                <a:gd name="T17" fmla="*/ 27 h 55"/>
                <a:gd name="T18" fmla="*/ 8 w 109"/>
                <a:gd name="T19" fmla="*/ 14 h 55"/>
                <a:gd name="T20" fmla="*/ 4 w 109"/>
                <a:gd name="T21" fmla="*/ 15 h 55"/>
                <a:gd name="T22" fmla="*/ 2 w 109"/>
                <a:gd name="T23" fmla="*/ 6 h 55"/>
                <a:gd name="T24" fmla="*/ 6 w 109"/>
                <a:gd name="T25" fmla="*/ 8 h 55"/>
                <a:gd name="T26" fmla="*/ 17 w 109"/>
                <a:gd name="T27" fmla="*/ 4 h 55"/>
                <a:gd name="T28" fmla="*/ 19 w 109"/>
                <a:gd name="T29" fmla="*/ 10 h 55"/>
                <a:gd name="T30" fmla="*/ 34 w 109"/>
                <a:gd name="T31" fmla="*/ 12 h 55"/>
                <a:gd name="T32" fmla="*/ 39 w 109"/>
                <a:gd name="T33" fmla="*/ 4 h 55"/>
                <a:gd name="T34" fmla="*/ 58 w 109"/>
                <a:gd name="T35" fmla="*/ 6 h 55"/>
                <a:gd name="T36" fmla="*/ 60 w 109"/>
                <a:gd name="T37" fmla="*/ 6 h 55"/>
                <a:gd name="T38" fmla="*/ 67 w 109"/>
                <a:gd name="T39" fmla="*/ 12 h 55"/>
                <a:gd name="T40" fmla="*/ 65 w 109"/>
                <a:gd name="T41" fmla="*/ 15 h 55"/>
                <a:gd name="T42" fmla="*/ 75 w 109"/>
                <a:gd name="T43" fmla="*/ 14 h 55"/>
                <a:gd name="T44" fmla="*/ 86 w 109"/>
                <a:gd name="T45" fmla="*/ 17 h 55"/>
                <a:gd name="T46" fmla="*/ 88 w 109"/>
                <a:gd name="T47" fmla="*/ 21 h 55"/>
                <a:gd name="T48" fmla="*/ 90 w 109"/>
                <a:gd name="T49" fmla="*/ 23 h 55"/>
                <a:gd name="T50" fmla="*/ 92 w 109"/>
                <a:gd name="T51" fmla="*/ 27 h 55"/>
                <a:gd name="T52" fmla="*/ 95 w 109"/>
                <a:gd name="T53" fmla="*/ 27 h 55"/>
                <a:gd name="T54" fmla="*/ 95 w 109"/>
                <a:gd name="T55" fmla="*/ 30 h 55"/>
                <a:gd name="T56" fmla="*/ 99 w 109"/>
                <a:gd name="T57" fmla="*/ 30 h 55"/>
                <a:gd name="T58" fmla="*/ 101 w 109"/>
                <a:gd name="T59" fmla="*/ 36 h 55"/>
                <a:gd name="T60" fmla="*/ 106 w 109"/>
                <a:gd name="T61" fmla="*/ 36 h 55"/>
                <a:gd name="T62" fmla="*/ 101 w 109"/>
                <a:gd name="T63" fmla="*/ 40 h 55"/>
                <a:gd name="T64" fmla="*/ 101 w 109"/>
                <a:gd name="T65" fmla="*/ 41 h 55"/>
                <a:gd name="T66" fmla="*/ 82 w 109"/>
                <a:gd name="T67" fmla="*/ 41 h 55"/>
                <a:gd name="T68" fmla="*/ 82 w 109"/>
                <a:gd name="T69" fmla="*/ 30 h 55"/>
                <a:gd name="T70" fmla="*/ 64 w 109"/>
                <a:gd name="T71" fmla="*/ 28 h 55"/>
                <a:gd name="T72" fmla="*/ 62 w 109"/>
                <a:gd name="T73" fmla="*/ 34 h 55"/>
                <a:gd name="T74" fmla="*/ 58 w 109"/>
                <a:gd name="T75" fmla="*/ 34 h 55"/>
                <a:gd name="T76" fmla="*/ 54 w 109"/>
                <a:gd name="T77" fmla="*/ 38 h 55"/>
                <a:gd name="T78" fmla="*/ 56 w 109"/>
                <a:gd name="T79" fmla="*/ 40 h 55"/>
                <a:gd name="T80" fmla="*/ 51 w 109"/>
                <a:gd name="T81" fmla="*/ 41 h 55"/>
                <a:gd name="T82" fmla="*/ 51 w 109"/>
                <a:gd name="T83" fmla="*/ 53 h 55"/>
                <a:gd name="T84" fmla="*/ 26 w 109"/>
                <a:gd name="T85" fmla="*/ 45 h 55"/>
                <a:gd name="T86" fmla="*/ 32 w 109"/>
                <a:gd name="T87" fmla="*/ 41 h 55"/>
                <a:gd name="T88" fmla="*/ 39 w 109"/>
                <a:gd name="T89" fmla="*/ 41 h 55"/>
                <a:gd name="T90" fmla="*/ 37 w 109"/>
                <a:gd name="T91" fmla="*/ 3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9" h="55">
                  <a:moveTo>
                    <a:pt x="37" y="38"/>
                  </a:moveTo>
                  <a:cubicBezTo>
                    <a:pt x="37" y="34"/>
                    <a:pt x="34" y="40"/>
                    <a:pt x="34" y="40"/>
                  </a:cubicBezTo>
                  <a:cubicBezTo>
                    <a:pt x="31" y="40"/>
                    <a:pt x="29" y="36"/>
                    <a:pt x="24" y="38"/>
                  </a:cubicBezTo>
                  <a:cubicBezTo>
                    <a:pt x="25" y="34"/>
                    <a:pt x="28" y="35"/>
                    <a:pt x="30" y="34"/>
                  </a:cubicBezTo>
                  <a:cubicBezTo>
                    <a:pt x="34" y="32"/>
                    <a:pt x="36" y="27"/>
                    <a:pt x="41" y="27"/>
                  </a:cubicBezTo>
                  <a:cubicBezTo>
                    <a:pt x="40" y="25"/>
                    <a:pt x="37" y="25"/>
                    <a:pt x="37" y="21"/>
                  </a:cubicBezTo>
                  <a:cubicBezTo>
                    <a:pt x="34" y="20"/>
                    <a:pt x="30" y="26"/>
                    <a:pt x="28" y="21"/>
                  </a:cubicBezTo>
                  <a:cubicBezTo>
                    <a:pt x="25" y="24"/>
                    <a:pt x="23" y="27"/>
                    <a:pt x="19" y="28"/>
                  </a:cubicBezTo>
                  <a:cubicBezTo>
                    <a:pt x="13" y="29"/>
                    <a:pt x="12" y="25"/>
                    <a:pt x="6" y="27"/>
                  </a:cubicBezTo>
                  <a:cubicBezTo>
                    <a:pt x="10" y="23"/>
                    <a:pt x="10" y="19"/>
                    <a:pt x="8" y="14"/>
                  </a:cubicBezTo>
                  <a:cubicBezTo>
                    <a:pt x="5" y="13"/>
                    <a:pt x="4" y="14"/>
                    <a:pt x="4" y="15"/>
                  </a:cubicBezTo>
                  <a:cubicBezTo>
                    <a:pt x="0" y="16"/>
                    <a:pt x="3" y="9"/>
                    <a:pt x="2" y="6"/>
                  </a:cubicBezTo>
                  <a:cubicBezTo>
                    <a:pt x="4" y="6"/>
                    <a:pt x="5" y="6"/>
                    <a:pt x="6" y="8"/>
                  </a:cubicBezTo>
                  <a:cubicBezTo>
                    <a:pt x="7" y="4"/>
                    <a:pt x="16" y="8"/>
                    <a:pt x="17" y="4"/>
                  </a:cubicBezTo>
                  <a:cubicBezTo>
                    <a:pt x="19" y="4"/>
                    <a:pt x="19" y="8"/>
                    <a:pt x="19" y="10"/>
                  </a:cubicBezTo>
                  <a:cubicBezTo>
                    <a:pt x="26" y="11"/>
                    <a:pt x="33" y="0"/>
                    <a:pt x="34" y="12"/>
                  </a:cubicBezTo>
                  <a:cubicBezTo>
                    <a:pt x="39" y="12"/>
                    <a:pt x="40" y="9"/>
                    <a:pt x="39" y="4"/>
                  </a:cubicBezTo>
                  <a:cubicBezTo>
                    <a:pt x="44" y="6"/>
                    <a:pt x="51" y="5"/>
                    <a:pt x="58" y="6"/>
                  </a:cubicBezTo>
                  <a:cubicBezTo>
                    <a:pt x="59" y="6"/>
                    <a:pt x="60" y="9"/>
                    <a:pt x="60" y="6"/>
                  </a:cubicBezTo>
                  <a:cubicBezTo>
                    <a:pt x="63" y="7"/>
                    <a:pt x="60" y="15"/>
                    <a:pt x="67" y="12"/>
                  </a:cubicBezTo>
                  <a:cubicBezTo>
                    <a:pt x="67" y="13"/>
                    <a:pt x="65" y="13"/>
                    <a:pt x="65" y="15"/>
                  </a:cubicBezTo>
                  <a:cubicBezTo>
                    <a:pt x="68" y="14"/>
                    <a:pt x="75" y="18"/>
                    <a:pt x="75" y="14"/>
                  </a:cubicBezTo>
                  <a:cubicBezTo>
                    <a:pt x="76" y="15"/>
                    <a:pt x="78" y="19"/>
                    <a:pt x="86" y="17"/>
                  </a:cubicBezTo>
                  <a:cubicBezTo>
                    <a:pt x="83" y="21"/>
                    <a:pt x="85" y="20"/>
                    <a:pt x="88" y="21"/>
                  </a:cubicBezTo>
                  <a:cubicBezTo>
                    <a:pt x="89" y="21"/>
                    <a:pt x="88" y="23"/>
                    <a:pt x="90" y="23"/>
                  </a:cubicBezTo>
                  <a:cubicBezTo>
                    <a:pt x="92" y="23"/>
                    <a:pt x="90" y="25"/>
                    <a:pt x="92" y="27"/>
                  </a:cubicBezTo>
                  <a:cubicBezTo>
                    <a:pt x="92" y="27"/>
                    <a:pt x="95" y="26"/>
                    <a:pt x="95" y="27"/>
                  </a:cubicBezTo>
                  <a:cubicBezTo>
                    <a:pt x="96" y="27"/>
                    <a:pt x="95" y="30"/>
                    <a:pt x="95" y="30"/>
                  </a:cubicBezTo>
                  <a:cubicBezTo>
                    <a:pt x="96" y="31"/>
                    <a:pt x="99" y="30"/>
                    <a:pt x="99" y="30"/>
                  </a:cubicBezTo>
                  <a:cubicBezTo>
                    <a:pt x="100" y="32"/>
                    <a:pt x="99" y="35"/>
                    <a:pt x="101" y="36"/>
                  </a:cubicBezTo>
                  <a:cubicBezTo>
                    <a:pt x="104" y="36"/>
                    <a:pt x="106" y="33"/>
                    <a:pt x="106" y="36"/>
                  </a:cubicBezTo>
                  <a:cubicBezTo>
                    <a:pt x="109" y="41"/>
                    <a:pt x="102" y="38"/>
                    <a:pt x="101" y="40"/>
                  </a:cubicBezTo>
                  <a:cubicBezTo>
                    <a:pt x="101" y="40"/>
                    <a:pt x="101" y="41"/>
                    <a:pt x="101" y="41"/>
                  </a:cubicBezTo>
                  <a:cubicBezTo>
                    <a:pt x="96" y="43"/>
                    <a:pt x="88" y="40"/>
                    <a:pt x="82" y="41"/>
                  </a:cubicBezTo>
                  <a:cubicBezTo>
                    <a:pt x="80" y="36"/>
                    <a:pt x="82" y="37"/>
                    <a:pt x="82" y="30"/>
                  </a:cubicBezTo>
                  <a:cubicBezTo>
                    <a:pt x="80" y="25"/>
                    <a:pt x="68" y="25"/>
                    <a:pt x="64" y="28"/>
                  </a:cubicBezTo>
                  <a:cubicBezTo>
                    <a:pt x="61" y="28"/>
                    <a:pt x="63" y="32"/>
                    <a:pt x="62" y="34"/>
                  </a:cubicBezTo>
                  <a:cubicBezTo>
                    <a:pt x="61" y="35"/>
                    <a:pt x="58" y="33"/>
                    <a:pt x="58" y="34"/>
                  </a:cubicBezTo>
                  <a:cubicBezTo>
                    <a:pt x="57" y="36"/>
                    <a:pt x="58" y="39"/>
                    <a:pt x="54" y="38"/>
                  </a:cubicBezTo>
                  <a:cubicBezTo>
                    <a:pt x="54" y="39"/>
                    <a:pt x="55" y="40"/>
                    <a:pt x="56" y="40"/>
                  </a:cubicBezTo>
                  <a:cubicBezTo>
                    <a:pt x="56" y="42"/>
                    <a:pt x="53" y="41"/>
                    <a:pt x="51" y="41"/>
                  </a:cubicBezTo>
                  <a:cubicBezTo>
                    <a:pt x="48" y="47"/>
                    <a:pt x="50" y="46"/>
                    <a:pt x="51" y="53"/>
                  </a:cubicBezTo>
                  <a:cubicBezTo>
                    <a:pt x="44" y="54"/>
                    <a:pt x="27" y="55"/>
                    <a:pt x="26" y="45"/>
                  </a:cubicBezTo>
                  <a:cubicBezTo>
                    <a:pt x="30" y="45"/>
                    <a:pt x="31" y="44"/>
                    <a:pt x="32" y="41"/>
                  </a:cubicBezTo>
                  <a:cubicBezTo>
                    <a:pt x="37" y="41"/>
                    <a:pt x="36" y="45"/>
                    <a:pt x="39" y="41"/>
                  </a:cubicBezTo>
                  <a:cubicBezTo>
                    <a:pt x="38" y="40"/>
                    <a:pt x="34" y="39"/>
                    <a:pt x="37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01" name="ïṧ1ïḑé"/>
            <p:cNvSpPr/>
            <p:nvPr/>
          </p:nvSpPr>
          <p:spPr bwMode="auto">
            <a:xfrm>
              <a:off x="3721494" y="640411"/>
              <a:ext cx="105059" cy="56031"/>
            </a:xfrm>
            <a:custGeom>
              <a:avLst/>
              <a:gdLst>
                <a:gd name="T0" fmla="*/ 51 w 51"/>
                <a:gd name="T1" fmla="*/ 4 h 27"/>
                <a:gd name="T2" fmla="*/ 51 w 51"/>
                <a:gd name="T3" fmla="*/ 10 h 27"/>
                <a:gd name="T4" fmla="*/ 47 w 51"/>
                <a:gd name="T5" fmla="*/ 10 h 27"/>
                <a:gd name="T6" fmla="*/ 47 w 51"/>
                <a:gd name="T7" fmla="*/ 15 h 27"/>
                <a:gd name="T8" fmla="*/ 41 w 51"/>
                <a:gd name="T9" fmla="*/ 19 h 27"/>
                <a:gd name="T10" fmla="*/ 36 w 51"/>
                <a:gd name="T11" fmla="*/ 13 h 27"/>
                <a:gd name="T12" fmla="*/ 30 w 51"/>
                <a:gd name="T13" fmla="*/ 17 h 27"/>
                <a:gd name="T14" fmla="*/ 23 w 51"/>
                <a:gd name="T15" fmla="*/ 25 h 27"/>
                <a:gd name="T16" fmla="*/ 2 w 51"/>
                <a:gd name="T17" fmla="*/ 25 h 27"/>
                <a:gd name="T18" fmla="*/ 0 w 51"/>
                <a:gd name="T19" fmla="*/ 17 h 27"/>
                <a:gd name="T20" fmla="*/ 8 w 51"/>
                <a:gd name="T21" fmla="*/ 19 h 27"/>
                <a:gd name="T22" fmla="*/ 15 w 51"/>
                <a:gd name="T23" fmla="*/ 13 h 27"/>
                <a:gd name="T24" fmla="*/ 19 w 51"/>
                <a:gd name="T25" fmla="*/ 10 h 27"/>
                <a:gd name="T26" fmla="*/ 24 w 51"/>
                <a:gd name="T27" fmla="*/ 8 h 27"/>
                <a:gd name="T28" fmla="*/ 26 w 51"/>
                <a:gd name="T29" fmla="*/ 8 h 27"/>
                <a:gd name="T30" fmla="*/ 30 w 51"/>
                <a:gd name="T31" fmla="*/ 4 h 27"/>
                <a:gd name="T32" fmla="*/ 38 w 51"/>
                <a:gd name="T33" fmla="*/ 4 h 27"/>
                <a:gd name="T34" fmla="*/ 51 w 51"/>
                <a:gd name="T35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1" h="27">
                  <a:moveTo>
                    <a:pt x="51" y="4"/>
                  </a:moveTo>
                  <a:cubicBezTo>
                    <a:pt x="50" y="5"/>
                    <a:pt x="51" y="9"/>
                    <a:pt x="51" y="10"/>
                  </a:cubicBezTo>
                  <a:cubicBezTo>
                    <a:pt x="50" y="10"/>
                    <a:pt x="47" y="9"/>
                    <a:pt x="47" y="10"/>
                  </a:cubicBezTo>
                  <a:cubicBezTo>
                    <a:pt x="47" y="10"/>
                    <a:pt x="49" y="15"/>
                    <a:pt x="47" y="15"/>
                  </a:cubicBezTo>
                  <a:cubicBezTo>
                    <a:pt x="45" y="16"/>
                    <a:pt x="42" y="12"/>
                    <a:pt x="41" y="19"/>
                  </a:cubicBezTo>
                  <a:cubicBezTo>
                    <a:pt x="38" y="19"/>
                    <a:pt x="40" y="13"/>
                    <a:pt x="36" y="13"/>
                  </a:cubicBezTo>
                  <a:cubicBezTo>
                    <a:pt x="32" y="12"/>
                    <a:pt x="33" y="17"/>
                    <a:pt x="30" y="17"/>
                  </a:cubicBezTo>
                  <a:cubicBezTo>
                    <a:pt x="28" y="20"/>
                    <a:pt x="22" y="19"/>
                    <a:pt x="23" y="25"/>
                  </a:cubicBezTo>
                  <a:cubicBezTo>
                    <a:pt x="15" y="27"/>
                    <a:pt x="11" y="25"/>
                    <a:pt x="2" y="25"/>
                  </a:cubicBezTo>
                  <a:cubicBezTo>
                    <a:pt x="2" y="21"/>
                    <a:pt x="0" y="21"/>
                    <a:pt x="0" y="17"/>
                  </a:cubicBezTo>
                  <a:cubicBezTo>
                    <a:pt x="2" y="19"/>
                    <a:pt x="4" y="19"/>
                    <a:pt x="8" y="19"/>
                  </a:cubicBezTo>
                  <a:cubicBezTo>
                    <a:pt x="11" y="19"/>
                    <a:pt x="11" y="14"/>
                    <a:pt x="15" y="13"/>
                  </a:cubicBezTo>
                  <a:cubicBezTo>
                    <a:pt x="16" y="13"/>
                    <a:pt x="18" y="9"/>
                    <a:pt x="19" y="10"/>
                  </a:cubicBezTo>
                  <a:cubicBezTo>
                    <a:pt x="23" y="13"/>
                    <a:pt x="19" y="8"/>
                    <a:pt x="24" y="8"/>
                  </a:cubicBezTo>
                  <a:cubicBezTo>
                    <a:pt x="25" y="8"/>
                    <a:pt x="26" y="8"/>
                    <a:pt x="26" y="8"/>
                  </a:cubicBezTo>
                  <a:cubicBezTo>
                    <a:pt x="27" y="7"/>
                    <a:pt x="30" y="4"/>
                    <a:pt x="30" y="4"/>
                  </a:cubicBezTo>
                  <a:cubicBezTo>
                    <a:pt x="32" y="3"/>
                    <a:pt x="35" y="5"/>
                    <a:pt x="38" y="4"/>
                  </a:cubicBezTo>
                  <a:cubicBezTo>
                    <a:pt x="39" y="4"/>
                    <a:pt x="46" y="0"/>
                    <a:pt x="5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02" name="îṩḻîḋe"/>
            <p:cNvSpPr/>
            <p:nvPr/>
          </p:nvSpPr>
          <p:spPr bwMode="auto">
            <a:xfrm>
              <a:off x="4011456" y="664225"/>
              <a:ext cx="109261" cy="56031"/>
            </a:xfrm>
            <a:custGeom>
              <a:avLst/>
              <a:gdLst>
                <a:gd name="T0" fmla="*/ 47 w 52"/>
                <a:gd name="T1" fmla="*/ 2 h 27"/>
                <a:gd name="T2" fmla="*/ 52 w 52"/>
                <a:gd name="T3" fmla="*/ 19 h 27"/>
                <a:gd name="T4" fmla="*/ 49 w 52"/>
                <a:gd name="T5" fmla="*/ 17 h 27"/>
                <a:gd name="T6" fmla="*/ 49 w 52"/>
                <a:gd name="T7" fmla="*/ 23 h 27"/>
                <a:gd name="T8" fmla="*/ 41 w 52"/>
                <a:gd name="T9" fmla="*/ 25 h 27"/>
                <a:gd name="T10" fmla="*/ 39 w 52"/>
                <a:gd name="T11" fmla="*/ 27 h 27"/>
                <a:gd name="T12" fmla="*/ 34 w 52"/>
                <a:gd name="T13" fmla="*/ 27 h 27"/>
                <a:gd name="T14" fmla="*/ 34 w 52"/>
                <a:gd name="T15" fmla="*/ 19 h 27"/>
                <a:gd name="T16" fmla="*/ 15 w 52"/>
                <a:gd name="T17" fmla="*/ 17 h 27"/>
                <a:gd name="T18" fmla="*/ 0 w 52"/>
                <a:gd name="T19" fmla="*/ 8 h 27"/>
                <a:gd name="T20" fmla="*/ 2 w 52"/>
                <a:gd name="T21" fmla="*/ 4 h 27"/>
                <a:gd name="T22" fmla="*/ 6 w 52"/>
                <a:gd name="T23" fmla="*/ 6 h 27"/>
                <a:gd name="T24" fmla="*/ 15 w 52"/>
                <a:gd name="T25" fmla="*/ 10 h 27"/>
                <a:gd name="T26" fmla="*/ 19 w 52"/>
                <a:gd name="T27" fmla="*/ 10 h 27"/>
                <a:gd name="T28" fmla="*/ 21 w 52"/>
                <a:gd name="T29" fmla="*/ 14 h 27"/>
                <a:gd name="T30" fmla="*/ 22 w 52"/>
                <a:gd name="T31" fmla="*/ 6 h 27"/>
                <a:gd name="T32" fmla="*/ 26 w 52"/>
                <a:gd name="T33" fmla="*/ 10 h 27"/>
                <a:gd name="T34" fmla="*/ 47 w 52"/>
                <a:gd name="T3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2" h="27">
                  <a:moveTo>
                    <a:pt x="47" y="2"/>
                  </a:moveTo>
                  <a:cubicBezTo>
                    <a:pt x="44" y="12"/>
                    <a:pt x="52" y="12"/>
                    <a:pt x="52" y="19"/>
                  </a:cubicBezTo>
                  <a:cubicBezTo>
                    <a:pt x="51" y="20"/>
                    <a:pt x="49" y="16"/>
                    <a:pt x="49" y="17"/>
                  </a:cubicBezTo>
                  <a:cubicBezTo>
                    <a:pt x="48" y="18"/>
                    <a:pt x="49" y="22"/>
                    <a:pt x="49" y="23"/>
                  </a:cubicBezTo>
                  <a:cubicBezTo>
                    <a:pt x="47" y="24"/>
                    <a:pt x="44" y="24"/>
                    <a:pt x="41" y="25"/>
                  </a:cubicBezTo>
                  <a:cubicBezTo>
                    <a:pt x="40" y="25"/>
                    <a:pt x="41" y="27"/>
                    <a:pt x="39" y="27"/>
                  </a:cubicBezTo>
                  <a:cubicBezTo>
                    <a:pt x="37" y="27"/>
                    <a:pt x="35" y="27"/>
                    <a:pt x="34" y="27"/>
                  </a:cubicBezTo>
                  <a:cubicBezTo>
                    <a:pt x="31" y="24"/>
                    <a:pt x="31" y="22"/>
                    <a:pt x="34" y="19"/>
                  </a:cubicBezTo>
                  <a:cubicBezTo>
                    <a:pt x="27" y="22"/>
                    <a:pt x="23" y="17"/>
                    <a:pt x="15" y="17"/>
                  </a:cubicBezTo>
                  <a:cubicBezTo>
                    <a:pt x="13" y="11"/>
                    <a:pt x="4" y="12"/>
                    <a:pt x="0" y="8"/>
                  </a:cubicBezTo>
                  <a:cubicBezTo>
                    <a:pt x="1" y="8"/>
                    <a:pt x="1" y="4"/>
                    <a:pt x="2" y="4"/>
                  </a:cubicBezTo>
                  <a:cubicBezTo>
                    <a:pt x="5" y="3"/>
                    <a:pt x="5" y="6"/>
                    <a:pt x="6" y="6"/>
                  </a:cubicBezTo>
                  <a:cubicBezTo>
                    <a:pt x="8" y="6"/>
                    <a:pt x="13" y="8"/>
                    <a:pt x="15" y="10"/>
                  </a:cubicBezTo>
                  <a:cubicBezTo>
                    <a:pt x="15" y="10"/>
                    <a:pt x="18" y="9"/>
                    <a:pt x="19" y="10"/>
                  </a:cubicBezTo>
                  <a:cubicBezTo>
                    <a:pt x="20" y="11"/>
                    <a:pt x="18" y="14"/>
                    <a:pt x="21" y="14"/>
                  </a:cubicBezTo>
                  <a:cubicBezTo>
                    <a:pt x="26" y="12"/>
                    <a:pt x="18" y="9"/>
                    <a:pt x="22" y="6"/>
                  </a:cubicBezTo>
                  <a:cubicBezTo>
                    <a:pt x="26" y="4"/>
                    <a:pt x="26" y="10"/>
                    <a:pt x="26" y="10"/>
                  </a:cubicBezTo>
                  <a:cubicBezTo>
                    <a:pt x="33" y="10"/>
                    <a:pt x="36" y="0"/>
                    <a:pt x="4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03" name="ïsļîďe"/>
            <p:cNvSpPr/>
            <p:nvPr/>
          </p:nvSpPr>
          <p:spPr bwMode="auto">
            <a:xfrm>
              <a:off x="3805541" y="665625"/>
              <a:ext cx="191908" cy="72841"/>
            </a:xfrm>
            <a:custGeom>
              <a:avLst/>
              <a:gdLst>
                <a:gd name="T0" fmla="*/ 41 w 92"/>
                <a:gd name="T1" fmla="*/ 13 h 35"/>
                <a:gd name="T2" fmla="*/ 60 w 92"/>
                <a:gd name="T3" fmla="*/ 20 h 35"/>
                <a:gd name="T4" fmla="*/ 60 w 92"/>
                <a:gd name="T5" fmla="*/ 11 h 35"/>
                <a:gd name="T6" fmla="*/ 54 w 92"/>
                <a:gd name="T7" fmla="*/ 3 h 35"/>
                <a:gd name="T8" fmla="*/ 67 w 92"/>
                <a:gd name="T9" fmla="*/ 1 h 35"/>
                <a:gd name="T10" fmla="*/ 71 w 92"/>
                <a:gd name="T11" fmla="*/ 5 h 35"/>
                <a:gd name="T12" fmla="*/ 71 w 92"/>
                <a:gd name="T13" fmla="*/ 9 h 35"/>
                <a:gd name="T14" fmla="*/ 79 w 92"/>
                <a:gd name="T15" fmla="*/ 14 h 35"/>
                <a:gd name="T16" fmla="*/ 84 w 92"/>
                <a:gd name="T17" fmla="*/ 11 h 35"/>
                <a:gd name="T18" fmla="*/ 90 w 92"/>
                <a:gd name="T19" fmla="*/ 14 h 35"/>
                <a:gd name="T20" fmla="*/ 92 w 92"/>
                <a:gd name="T21" fmla="*/ 18 h 35"/>
                <a:gd name="T22" fmla="*/ 90 w 92"/>
                <a:gd name="T23" fmla="*/ 26 h 35"/>
                <a:gd name="T24" fmla="*/ 79 w 92"/>
                <a:gd name="T25" fmla="*/ 27 h 35"/>
                <a:gd name="T26" fmla="*/ 71 w 92"/>
                <a:gd name="T27" fmla="*/ 26 h 35"/>
                <a:gd name="T28" fmla="*/ 54 w 92"/>
                <a:gd name="T29" fmla="*/ 29 h 35"/>
                <a:gd name="T30" fmla="*/ 51 w 92"/>
                <a:gd name="T31" fmla="*/ 29 h 35"/>
                <a:gd name="T32" fmla="*/ 45 w 92"/>
                <a:gd name="T33" fmla="*/ 31 h 35"/>
                <a:gd name="T34" fmla="*/ 26 w 92"/>
                <a:gd name="T35" fmla="*/ 35 h 35"/>
                <a:gd name="T36" fmla="*/ 43 w 92"/>
                <a:gd name="T37" fmla="*/ 29 h 35"/>
                <a:gd name="T38" fmla="*/ 34 w 92"/>
                <a:gd name="T39" fmla="*/ 26 h 35"/>
                <a:gd name="T40" fmla="*/ 26 w 92"/>
                <a:gd name="T41" fmla="*/ 22 h 35"/>
                <a:gd name="T42" fmla="*/ 19 w 92"/>
                <a:gd name="T43" fmla="*/ 26 h 35"/>
                <a:gd name="T44" fmla="*/ 13 w 92"/>
                <a:gd name="T45" fmla="*/ 24 h 35"/>
                <a:gd name="T46" fmla="*/ 0 w 92"/>
                <a:gd name="T47" fmla="*/ 22 h 35"/>
                <a:gd name="T48" fmla="*/ 4 w 92"/>
                <a:gd name="T49" fmla="*/ 18 h 35"/>
                <a:gd name="T50" fmla="*/ 6 w 92"/>
                <a:gd name="T51" fmla="*/ 13 h 35"/>
                <a:gd name="T52" fmla="*/ 13 w 92"/>
                <a:gd name="T53" fmla="*/ 11 h 35"/>
                <a:gd name="T54" fmla="*/ 11 w 92"/>
                <a:gd name="T55" fmla="*/ 7 h 35"/>
                <a:gd name="T56" fmla="*/ 15 w 92"/>
                <a:gd name="T57" fmla="*/ 7 h 35"/>
                <a:gd name="T58" fmla="*/ 21 w 92"/>
                <a:gd name="T59" fmla="*/ 5 h 35"/>
                <a:gd name="T60" fmla="*/ 30 w 92"/>
                <a:gd name="T61" fmla="*/ 7 h 35"/>
                <a:gd name="T62" fmla="*/ 32 w 92"/>
                <a:gd name="T63" fmla="*/ 11 h 35"/>
                <a:gd name="T64" fmla="*/ 36 w 92"/>
                <a:gd name="T65" fmla="*/ 11 h 35"/>
                <a:gd name="T66" fmla="*/ 36 w 92"/>
                <a:gd name="T67" fmla="*/ 16 h 35"/>
                <a:gd name="T68" fmla="*/ 41 w 92"/>
                <a:gd name="T69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2" h="35">
                  <a:moveTo>
                    <a:pt x="41" y="13"/>
                  </a:moveTo>
                  <a:cubicBezTo>
                    <a:pt x="39" y="19"/>
                    <a:pt x="56" y="16"/>
                    <a:pt x="60" y="20"/>
                  </a:cubicBezTo>
                  <a:cubicBezTo>
                    <a:pt x="63" y="12"/>
                    <a:pt x="47" y="11"/>
                    <a:pt x="60" y="11"/>
                  </a:cubicBezTo>
                  <a:cubicBezTo>
                    <a:pt x="63" y="4"/>
                    <a:pt x="52" y="10"/>
                    <a:pt x="54" y="3"/>
                  </a:cubicBezTo>
                  <a:cubicBezTo>
                    <a:pt x="60" y="4"/>
                    <a:pt x="61" y="0"/>
                    <a:pt x="67" y="1"/>
                  </a:cubicBezTo>
                  <a:cubicBezTo>
                    <a:pt x="66" y="5"/>
                    <a:pt x="70" y="4"/>
                    <a:pt x="71" y="5"/>
                  </a:cubicBezTo>
                  <a:cubicBezTo>
                    <a:pt x="72" y="6"/>
                    <a:pt x="70" y="8"/>
                    <a:pt x="71" y="9"/>
                  </a:cubicBezTo>
                  <a:cubicBezTo>
                    <a:pt x="73" y="10"/>
                    <a:pt x="76" y="11"/>
                    <a:pt x="79" y="14"/>
                  </a:cubicBezTo>
                  <a:cubicBezTo>
                    <a:pt x="80" y="13"/>
                    <a:pt x="80" y="10"/>
                    <a:pt x="84" y="11"/>
                  </a:cubicBezTo>
                  <a:cubicBezTo>
                    <a:pt x="87" y="11"/>
                    <a:pt x="89" y="13"/>
                    <a:pt x="90" y="14"/>
                  </a:cubicBezTo>
                  <a:cubicBezTo>
                    <a:pt x="90" y="15"/>
                    <a:pt x="92" y="18"/>
                    <a:pt x="92" y="18"/>
                  </a:cubicBezTo>
                  <a:cubicBezTo>
                    <a:pt x="89" y="21"/>
                    <a:pt x="92" y="20"/>
                    <a:pt x="90" y="26"/>
                  </a:cubicBezTo>
                  <a:cubicBezTo>
                    <a:pt x="86" y="21"/>
                    <a:pt x="82" y="27"/>
                    <a:pt x="79" y="27"/>
                  </a:cubicBezTo>
                  <a:cubicBezTo>
                    <a:pt x="75" y="28"/>
                    <a:pt x="75" y="26"/>
                    <a:pt x="71" y="26"/>
                  </a:cubicBezTo>
                  <a:cubicBezTo>
                    <a:pt x="66" y="26"/>
                    <a:pt x="58" y="28"/>
                    <a:pt x="54" y="29"/>
                  </a:cubicBezTo>
                  <a:cubicBezTo>
                    <a:pt x="54" y="30"/>
                    <a:pt x="51" y="29"/>
                    <a:pt x="51" y="29"/>
                  </a:cubicBezTo>
                  <a:cubicBezTo>
                    <a:pt x="49" y="31"/>
                    <a:pt x="48" y="30"/>
                    <a:pt x="45" y="31"/>
                  </a:cubicBezTo>
                  <a:cubicBezTo>
                    <a:pt x="43" y="32"/>
                    <a:pt x="33" y="34"/>
                    <a:pt x="26" y="35"/>
                  </a:cubicBezTo>
                  <a:cubicBezTo>
                    <a:pt x="27" y="28"/>
                    <a:pt x="36" y="30"/>
                    <a:pt x="43" y="29"/>
                  </a:cubicBezTo>
                  <a:cubicBezTo>
                    <a:pt x="44" y="21"/>
                    <a:pt x="37" y="26"/>
                    <a:pt x="34" y="26"/>
                  </a:cubicBezTo>
                  <a:cubicBezTo>
                    <a:pt x="30" y="25"/>
                    <a:pt x="30" y="24"/>
                    <a:pt x="26" y="22"/>
                  </a:cubicBezTo>
                  <a:cubicBezTo>
                    <a:pt x="23" y="21"/>
                    <a:pt x="22" y="25"/>
                    <a:pt x="19" y="26"/>
                  </a:cubicBezTo>
                  <a:cubicBezTo>
                    <a:pt x="16" y="26"/>
                    <a:pt x="16" y="24"/>
                    <a:pt x="13" y="24"/>
                  </a:cubicBezTo>
                  <a:cubicBezTo>
                    <a:pt x="9" y="23"/>
                    <a:pt x="3" y="25"/>
                    <a:pt x="0" y="22"/>
                  </a:cubicBezTo>
                  <a:cubicBezTo>
                    <a:pt x="0" y="20"/>
                    <a:pt x="3" y="19"/>
                    <a:pt x="4" y="18"/>
                  </a:cubicBezTo>
                  <a:cubicBezTo>
                    <a:pt x="4" y="17"/>
                    <a:pt x="5" y="13"/>
                    <a:pt x="6" y="13"/>
                  </a:cubicBezTo>
                  <a:cubicBezTo>
                    <a:pt x="8" y="11"/>
                    <a:pt x="11" y="13"/>
                    <a:pt x="13" y="11"/>
                  </a:cubicBezTo>
                  <a:cubicBezTo>
                    <a:pt x="14" y="10"/>
                    <a:pt x="7" y="8"/>
                    <a:pt x="11" y="7"/>
                  </a:cubicBezTo>
                  <a:cubicBezTo>
                    <a:pt x="13" y="7"/>
                    <a:pt x="14" y="7"/>
                    <a:pt x="15" y="7"/>
                  </a:cubicBezTo>
                  <a:cubicBezTo>
                    <a:pt x="17" y="6"/>
                    <a:pt x="19" y="5"/>
                    <a:pt x="21" y="5"/>
                  </a:cubicBezTo>
                  <a:cubicBezTo>
                    <a:pt x="22" y="5"/>
                    <a:pt x="29" y="6"/>
                    <a:pt x="30" y="7"/>
                  </a:cubicBezTo>
                  <a:cubicBezTo>
                    <a:pt x="31" y="8"/>
                    <a:pt x="30" y="10"/>
                    <a:pt x="32" y="11"/>
                  </a:cubicBezTo>
                  <a:cubicBezTo>
                    <a:pt x="33" y="11"/>
                    <a:pt x="35" y="10"/>
                    <a:pt x="36" y="11"/>
                  </a:cubicBezTo>
                  <a:cubicBezTo>
                    <a:pt x="37" y="12"/>
                    <a:pt x="32" y="17"/>
                    <a:pt x="36" y="16"/>
                  </a:cubicBezTo>
                  <a:cubicBezTo>
                    <a:pt x="37" y="16"/>
                    <a:pt x="38" y="11"/>
                    <a:pt x="4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04" name="íṡľîḍe"/>
            <p:cNvSpPr/>
            <p:nvPr/>
          </p:nvSpPr>
          <p:spPr bwMode="auto">
            <a:xfrm>
              <a:off x="3675269" y="741268"/>
              <a:ext cx="151284" cy="100856"/>
            </a:xfrm>
            <a:custGeom>
              <a:avLst/>
              <a:gdLst>
                <a:gd name="T0" fmla="*/ 9 w 73"/>
                <a:gd name="T1" fmla="*/ 1 h 49"/>
                <a:gd name="T2" fmla="*/ 41 w 73"/>
                <a:gd name="T3" fmla="*/ 3 h 49"/>
                <a:gd name="T4" fmla="*/ 45 w 73"/>
                <a:gd name="T5" fmla="*/ 3 h 49"/>
                <a:gd name="T6" fmla="*/ 52 w 73"/>
                <a:gd name="T7" fmla="*/ 5 h 49"/>
                <a:gd name="T8" fmla="*/ 60 w 73"/>
                <a:gd name="T9" fmla="*/ 5 h 49"/>
                <a:gd name="T10" fmla="*/ 61 w 73"/>
                <a:gd name="T11" fmla="*/ 6 h 49"/>
                <a:gd name="T12" fmla="*/ 73 w 73"/>
                <a:gd name="T13" fmla="*/ 14 h 49"/>
                <a:gd name="T14" fmla="*/ 56 w 73"/>
                <a:gd name="T15" fmla="*/ 18 h 49"/>
                <a:gd name="T16" fmla="*/ 54 w 73"/>
                <a:gd name="T17" fmla="*/ 21 h 49"/>
                <a:gd name="T18" fmla="*/ 50 w 73"/>
                <a:gd name="T19" fmla="*/ 19 h 49"/>
                <a:gd name="T20" fmla="*/ 48 w 73"/>
                <a:gd name="T21" fmla="*/ 21 h 49"/>
                <a:gd name="T22" fmla="*/ 50 w 73"/>
                <a:gd name="T23" fmla="*/ 23 h 49"/>
                <a:gd name="T24" fmla="*/ 46 w 73"/>
                <a:gd name="T25" fmla="*/ 25 h 49"/>
                <a:gd name="T26" fmla="*/ 46 w 73"/>
                <a:gd name="T27" fmla="*/ 29 h 49"/>
                <a:gd name="T28" fmla="*/ 43 w 73"/>
                <a:gd name="T29" fmla="*/ 29 h 49"/>
                <a:gd name="T30" fmla="*/ 39 w 73"/>
                <a:gd name="T31" fmla="*/ 32 h 49"/>
                <a:gd name="T32" fmla="*/ 39 w 73"/>
                <a:gd name="T33" fmla="*/ 40 h 49"/>
                <a:gd name="T34" fmla="*/ 17 w 73"/>
                <a:gd name="T35" fmla="*/ 46 h 49"/>
                <a:gd name="T36" fmla="*/ 0 w 73"/>
                <a:gd name="T37" fmla="*/ 34 h 49"/>
                <a:gd name="T38" fmla="*/ 5 w 73"/>
                <a:gd name="T39" fmla="*/ 31 h 49"/>
                <a:gd name="T40" fmla="*/ 7 w 73"/>
                <a:gd name="T41" fmla="*/ 27 h 49"/>
                <a:gd name="T42" fmla="*/ 5 w 73"/>
                <a:gd name="T43" fmla="*/ 19 h 49"/>
                <a:gd name="T44" fmla="*/ 9 w 73"/>
                <a:gd name="T45" fmla="*/ 18 h 49"/>
                <a:gd name="T46" fmla="*/ 13 w 73"/>
                <a:gd name="T47" fmla="*/ 10 h 49"/>
                <a:gd name="T48" fmla="*/ 9 w 73"/>
                <a:gd name="T4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3" h="49">
                  <a:moveTo>
                    <a:pt x="9" y="1"/>
                  </a:moveTo>
                  <a:cubicBezTo>
                    <a:pt x="21" y="1"/>
                    <a:pt x="33" y="0"/>
                    <a:pt x="41" y="3"/>
                  </a:cubicBezTo>
                  <a:cubicBezTo>
                    <a:pt x="42" y="3"/>
                    <a:pt x="44" y="2"/>
                    <a:pt x="45" y="3"/>
                  </a:cubicBezTo>
                  <a:cubicBezTo>
                    <a:pt x="46" y="5"/>
                    <a:pt x="50" y="3"/>
                    <a:pt x="52" y="5"/>
                  </a:cubicBezTo>
                  <a:cubicBezTo>
                    <a:pt x="55" y="8"/>
                    <a:pt x="52" y="2"/>
                    <a:pt x="60" y="5"/>
                  </a:cubicBezTo>
                  <a:cubicBezTo>
                    <a:pt x="60" y="5"/>
                    <a:pt x="60" y="6"/>
                    <a:pt x="61" y="6"/>
                  </a:cubicBezTo>
                  <a:cubicBezTo>
                    <a:pt x="63" y="6"/>
                    <a:pt x="73" y="9"/>
                    <a:pt x="73" y="14"/>
                  </a:cubicBezTo>
                  <a:cubicBezTo>
                    <a:pt x="66" y="15"/>
                    <a:pt x="60" y="16"/>
                    <a:pt x="56" y="18"/>
                  </a:cubicBezTo>
                  <a:cubicBezTo>
                    <a:pt x="54" y="18"/>
                    <a:pt x="55" y="21"/>
                    <a:pt x="54" y="21"/>
                  </a:cubicBezTo>
                  <a:cubicBezTo>
                    <a:pt x="53" y="22"/>
                    <a:pt x="51" y="19"/>
                    <a:pt x="50" y="19"/>
                  </a:cubicBezTo>
                  <a:cubicBezTo>
                    <a:pt x="51" y="19"/>
                    <a:pt x="48" y="23"/>
                    <a:pt x="48" y="21"/>
                  </a:cubicBezTo>
                  <a:cubicBezTo>
                    <a:pt x="48" y="22"/>
                    <a:pt x="50" y="24"/>
                    <a:pt x="50" y="23"/>
                  </a:cubicBezTo>
                  <a:cubicBezTo>
                    <a:pt x="49" y="25"/>
                    <a:pt x="47" y="24"/>
                    <a:pt x="46" y="25"/>
                  </a:cubicBezTo>
                  <a:cubicBezTo>
                    <a:pt x="46" y="26"/>
                    <a:pt x="47" y="28"/>
                    <a:pt x="46" y="29"/>
                  </a:cubicBezTo>
                  <a:cubicBezTo>
                    <a:pt x="46" y="29"/>
                    <a:pt x="43" y="28"/>
                    <a:pt x="43" y="29"/>
                  </a:cubicBezTo>
                  <a:cubicBezTo>
                    <a:pt x="42" y="30"/>
                    <a:pt x="41" y="32"/>
                    <a:pt x="39" y="32"/>
                  </a:cubicBezTo>
                  <a:cubicBezTo>
                    <a:pt x="39" y="35"/>
                    <a:pt x="39" y="37"/>
                    <a:pt x="39" y="40"/>
                  </a:cubicBezTo>
                  <a:cubicBezTo>
                    <a:pt x="30" y="40"/>
                    <a:pt x="31" y="49"/>
                    <a:pt x="17" y="46"/>
                  </a:cubicBezTo>
                  <a:cubicBezTo>
                    <a:pt x="18" y="34"/>
                    <a:pt x="7" y="37"/>
                    <a:pt x="0" y="34"/>
                  </a:cubicBezTo>
                  <a:cubicBezTo>
                    <a:pt x="1" y="32"/>
                    <a:pt x="4" y="32"/>
                    <a:pt x="5" y="31"/>
                  </a:cubicBezTo>
                  <a:cubicBezTo>
                    <a:pt x="6" y="30"/>
                    <a:pt x="2" y="25"/>
                    <a:pt x="7" y="27"/>
                  </a:cubicBezTo>
                  <a:cubicBezTo>
                    <a:pt x="8" y="24"/>
                    <a:pt x="5" y="23"/>
                    <a:pt x="5" y="19"/>
                  </a:cubicBezTo>
                  <a:cubicBezTo>
                    <a:pt x="8" y="22"/>
                    <a:pt x="8" y="21"/>
                    <a:pt x="9" y="18"/>
                  </a:cubicBezTo>
                  <a:cubicBezTo>
                    <a:pt x="10" y="15"/>
                    <a:pt x="13" y="16"/>
                    <a:pt x="13" y="10"/>
                  </a:cubicBezTo>
                  <a:cubicBezTo>
                    <a:pt x="14" y="4"/>
                    <a:pt x="7" y="8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05" name="íŝľïḍè"/>
            <p:cNvSpPr/>
            <p:nvPr/>
          </p:nvSpPr>
          <p:spPr bwMode="auto">
            <a:xfrm>
              <a:off x="3980639" y="760879"/>
              <a:ext cx="30817" cy="23814"/>
            </a:xfrm>
            <a:custGeom>
              <a:avLst/>
              <a:gdLst>
                <a:gd name="T0" fmla="*/ 2 w 15"/>
                <a:gd name="T1" fmla="*/ 0 h 11"/>
                <a:gd name="T2" fmla="*/ 13 w 15"/>
                <a:gd name="T3" fmla="*/ 0 h 11"/>
                <a:gd name="T4" fmla="*/ 15 w 15"/>
                <a:gd name="T5" fmla="*/ 8 h 11"/>
                <a:gd name="T6" fmla="*/ 11 w 15"/>
                <a:gd name="T7" fmla="*/ 11 h 11"/>
                <a:gd name="T8" fmla="*/ 0 w 15"/>
                <a:gd name="T9" fmla="*/ 6 h 11"/>
                <a:gd name="T10" fmla="*/ 2 w 15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1">
                  <a:moveTo>
                    <a:pt x="2" y="0"/>
                  </a:moveTo>
                  <a:cubicBezTo>
                    <a:pt x="6" y="0"/>
                    <a:pt x="9" y="0"/>
                    <a:pt x="13" y="0"/>
                  </a:cubicBezTo>
                  <a:cubicBezTo>
                    <a:pt x="13" y="3"/>
                    <a:pt x="15" y="4"/>
                    <a:pt x="15" y="8"/>
                  </a:cubicBezTo>
                  <a:cubicBezTo>
                    <a:pt x="12" y="7"/>
                    <a:pt x="11" y="9"/>
                    <a:pt x="11" y="11"/>
                  </a:cubicBezTo>
                  <a:cubicBezTo>
                    <a:pt x="8" y="9"/>
                    <a:pt x="7" y="5"/>
                    <a:pt x="0" y="6"/>
                  </a:cubicBezTo>
                  <a:cubicBezTo>
                    <a:pt x="1" y="4"/>
                    <a:pt x="2" y="3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06" name="íṧliḍê"/>
            <p:cNvSpPr/>
            <p:nvPr/>
          </p:nvSpPr>
          <p:spPr bwMode="auto">
            <a:xfrm>
              <a:off x="4148733" y="751074"/>
              <a:ext cx="77043" cy="54631"/>
            </a:xfrm>
            <a:custGeom>
              <a:avLst/>
              <a:gdLst>
                <a:gd name="T0" fmla="*/ 33 w 37"/>
                <a:gd name="T1" fmla="*/ 1 h 26"/>
                <a:gd name="T2" fmla="*/ 35 w 37"/>
                <a:gd name="T3" fmla="*/ 11 h 26"/>
                <a:gd name="T4" fmla="*/ 31 w 37"/>
                <a:gd name="T5" fmla="*/ 14 h 26"/>
                <a:gd name="T6" fmla="*/ 22 w 37"/>
                <a:gd name="T7" fmla="*/ 16 h 26"/>
                <a:gd name="T8" fmla="*/ 7 w 37"/>
                <a:gd name="T9" fmla="*/ 26 h 26"/>
                <a:gd name="T10" fmla="*/ 5 w 37"/>
                <a:gd name="T11" fmla="*/ 18 h 26"/>
                <a:gd name="T12" fmla="*/ 1 w 37"/>
                <a:gd name="T13" fmla="*/ 14 h 26"/>
                <a:gd name="T14" fmla="*/ 1 w 37"/>
                <a:gd name="T15" fmla="*/ 5 h 26"/>
                <a:gd name="T16" fmla="*/ 5 w 37"/>
                <a:gd name="T17" fmla="*/ 1 h 26"/>
                <a:gd name="T18" fmla="*/ 10 w 37"/>
                <a:gd name="T19" fmla="*/ 0 h 26"/>
                <a:gd name="T20" fmla="*/ 25 w 37"/>
                <a:gd name="T21" fmla="*/ 3 h 26"/>
                <a:gd name="T22" fmla="*/ 33 w 37"/>
                <a:gd name="T23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26">
                  <a:moveTo>
                    <a:pt x="33" y="1"/>
                  </a:moveTo>
                  <a:cubicBezTo>
                    <a:pt x="37" y="1"/>
                    <a:pt x="34" y="8"/>
                    <a:pt x="35" y="11"/>
                  </a:cubicBezTo>
                  <a:cubicBezTo>
                    <a:pt x="32" y="10"/>
                    <a:pt x="31" y="12"/>
                    <a:pt x="31" y="14"/>
                  </a:cubicBezTo>
                  <a:cubicBezTo>
                    <a:pt x="25" y="11"/>
                    <a:pt x="23" y="21"/>
                    <a:pt x="22" y="16"/>
                  </a:cubicBezTo>
                  <a:cubicBezTo>
                    <a:pt x="17" y="20"/>
                    <a:pt x="14" y="25"/>
                    <a:pt x="7" y="26"/>
                  </a:cubicBezTo>
                  <a:cubicBezTo>
                    <a:pt x="5" y="24"/>
                    <a:pt x="5" y="21"/>
                    <a:pt x="5" y="18"/>
                  </a:cubicBezTo>
                  <a:cubicBezTo>
                    <a:pt x="4" y="16"/>
                    <a:pt x="2" y="17"/>
                    <a:pt x="1" y="14"/>
                  </a:cubicBezTo>
                  <a:cubicBezTo>
                    <a:pt x="0" y="12"/>
                    <a:pt x="2" y="8"/>
                    <a:pt x="1" y="5"/>
                  </a:cubicBezTo>
                  <a:cubicBezTo>
                    <a:pt x="4" y="6"/>
                    <a:pt x="5" y="4"/>
                    <a:pt x="5" y="1"/>
                  </a:cubicBezTo>
                  <a:cubicBezTo>
                    <a:pt x="7" y="2"/>
                    <a:pt x="10" y="2"/>
                    <a:pt x="10" y="0"/>
                  </a:cubicBezTo>
                  <a:cubicBezTo>
                    <a:pt x="13" y="3"/>
                    <a:pt x="23" y="0"/>
                    <a:pt x="25" y="3"/>
                  </a:cubicBezTo>
                  <a:cubicBezTo>
                    <a:pt x="28" y="3"/>
                    <a:pt x="32" y="4"/>
                    <a:pt x="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07" name="ïŝliďé"/>
            <p:cNvSpPr/>
            <p:nvPr/>
          </p:nvSpPr>
          <p:spPr bwMode="auto">
            <a:xfrm>
              <a:off x="5279164" y="962591"/>
              <a:ext cx="166694" cy="81245"/>
            </a:xfrm>
            <a:custGeom>
              <a:avLst/>
              <a:gdLst>
                <a:gd name="T0" fmla="*/ 58 w 80"/>
                <a:gd name="T1" fmla="*/ 0 h 39"/>
                <a:gd name="T2" fmla="*/ 66 w 80"/>
                <a:gd name="T3" fmla="*/ 4 h 39"/>
                <a:gd name="T4" fmla="*/ 71 w 80"/>
                <a:gd name="T5" fmla="*/ 6 h 39"/>
                <a:gd name="T6" fmla="*/ 69 w 80"/>
                <a:gd name="T7" fmla="*/ 9 h 39"/>
                <a:gd name="T8" fmla="*/ 79 w 80"/>
                <a:gd name="T9" fmla="*/ 15 h 39"/>
                <a:gd name="T10" fmla="*/ 73 w 80"/>
                <a:gd name="T11" fmla="*/ 26 h 39"/>
                <a:gd name="T12" fmla="*/ 68 w 80"/>
                <a:gd name="T13" fmla="*/ 28 h 39"/>
                <a:gd name="T14" fmla="*/ 60 w 80"/>
                <a:gd name="T15" fmla="*/ 32 h 39"/>
                <a:gd name="T16" fmla="*/ 55 w 80"/>
                <a:gd name="T17" fmla="*/ 34 h 39"/>
                <a:gd name="T18" fmla="*/ 51 w 80"/>
                <a:gd name="T19" fmla="*/ 35 h 39"/>
                <a:gd name="T20" fmla="*/ 28 w 80"/>
                <a:gd name="T21" fmla="*/ 37 h 39"/>
                <a:gd name="T22" fmla="*/ 27 w 80"/>
                <a:gd name="T23" fmla="*/ 35 h 39"/>
                <a:gd name="T24" fmla="*/ 19 w 80"/>
                <a:gd name="T25" fmla="*/ 32 h 39"/>
                <a:gd name="T26" fmla="*/ 15 w 80"/>
                <a:gd name="T27" fmla="*/ 30 h 39"/>
                <a:gd name="T28" fmla="*/ 19 w 80"/>
                <a:gd name="T29" fmla="*/ 28 h 39"/>
                <a:gd name="T30" fmla="*/ 14 w 80"/>
                <a:gd name="T31" fmla="*/ 24 h 39"/>
                <a:gd name="T32" fmla="*/ 14 w 80"/>
                <a:gd name="T33" fmla="*/ 13 h 39"/>
                <a:gd name="T34" fmla="*/ 2 w 80"/>
                <a:gd name="T35" fmla="*/ 15 h 39"/>
                <a:gd name="T36" fmla="*/ 6 w 80"/>
                <a:gd name="T37" fmla="*/ 7 h 39"/>
                <a:gd name="T38" fmla="*/ 21 w 80"/>
                <a:gd name="T39" fmla="*/ 7 h 39"/>
                <a:gd name="T40" fmla="*/ 23 w 80"/>
                <a:gd name="T41" fmla="*/ 15 h 39"/>
                <a:gd name="T42" fmla="*/ 28 w 80"/>
                <a:gd name="T43" fmla="*/ 7 h 39"/>
                <a:gd name="T44" fmla="*/ 40 w 80"/>
                <a:gd name="T45" fmla="*/ 11 h 39"/>
                <a:gd name="T46" fmla="*/ 43 w 80"/>
                <a:gd name="T47" fmla="*/ 7 h 39"/>
                <a:gd name="T48" fmla="*/ 55 w 80"/>
                <a:gd name="T49" fmla="*/ 6 h 39"/>
                <a:gd name="T50" fmla="*/ 58 w 80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39">
                  <a:moveTo>
                    <a:pt x="58" y="0"/>
                  </a:moveTo>
                  <a:cubicBezTo>
                    <a:pt x="60" y="1"/>
                    <a:pt x="63" y="2"/>
                    <a:pt x="66" y="4"/>
                  </a:cubicBezTo>
                  <a:cubicBezTo>
                    <a:pt x="66" y="4"/>
                    <a:pt x="71" y="5"/>
                    <a:pt x="71" y="6"/>
                  </a:cubicBezTo>
                  <a:cubicBezTo>
                    <a:pt x="72" y="6"/>
                    <a:pt x="69" y="9"/>
                    <a:pt x="69" y="9"/>
                  </a:cubicBezTo>
                  <a:cubicBezTo>
                    <a:pt x="70" y="13"/>
                    <a:pt x="74" y="16"/>
                    <a:pt x="79" y="15"/>
                  </a:cubicBezTo>
                  <a:cubicBezTo>
                    <a:pt x="80" y="20"/>
                    <a:pt x="78" y="22"/>
                    <a:pt x="73" y="26"/>
                  </a:cubicBezTo>
                  <a:cubicBezTo>
                    <a:pt x="72" y="27"/>
                    <a:pt x="69" y="27"/>
                    <a:pt x="68" y="28"/>
                  </a:cubicBezTo>
                  <a:cubicBezTo>
                    <a:pt x="64" y="30"/>
                    <a:pt x="65" y="30"/>
                    <a:pt x="60" y="32"/>
                  </a:cubicBezTo>
                  <a:cubicBezTo>
                    <a:pt x="60" y="32"/>
                    <a:pt x="55" y="33"/>
                    <a:pt x="55" y="34"/>
                  </a:cubicBezTo>
                  <a:cubicBezTo>
                    <a:pt x="53" y="35"/>
                    <a:pt x="53" y="35"/>
                    <a:pt x="51" y="35"/>
                  </a:cubicBezTo>
                  <a:cubicBezTo>
                    <a:pt x="49" y="36"/>
                    <a:pt x="35" y="39"/>
                    <a:pt x="28" y="37"/>
                  </a:cubicBezTo>
                  <a:cubicBezTo>
                    <a:pt x="28" y="37"/>
                    <a:pt x="28" y="36"/>
                    <a:pt x="27" y="35"/>
                  </a:cubicBezTo>
                  <a:cubicBezTo>
                    <a:pt x="24" y="35"/>
                    <a:pt x="23" y="32"/>
                    <a:pt x="19" y="32"/>
                  </a:cubicBezTo>
                  <a:cubicBezTo>
                    <a:pt x="18" y="32"/>
                    <a:pt x="17" y="30"/>
                    <a:pt x="15" y="30"/>
                  </a:cubicBezTo>
                  <a:cubicBezTo>
                    <a:pt x="15" y="28"/>
                    <a:pt x="18" y="28"/>
                    <a:pt x="19" y="28"/>
                  </a:cubicBezTo>
                  <a:cubicBezTo>
                    <a:pt x="19" y="26"/>
                    <a:pt x="14" y="26"/>
                    <a:pt x="14" y="24"/>
                  </a:cubicBezTo>
                  <a:cubicBezTo>
                    <a:pt x="12" y="21"/>
                    <a:pt x="15" y="18"/>
                    <a:pt x="14" y="13"/>
                  </a:cubicBezTo>
                  <a:cubicBezTo>
                    <a:pt x="6" y="11"/>
                    <a:pt x="7" y="20"/>
                    <a:pt x="2" y="15"/>
                  </a:cubicBezTo>
                  <a:cubicBezTo>
                    <a:pt x="0" y="9"/>
                    <a:pt x="8" y="14"/>
                    <a:pt x="6" y="7"/>
                  </a:cubicBezTo>
                  <a:cubicBezTo>
                    <a:pt x="14" y="9"/>
                    <a:pt x="13" y="8"/>
                    <a:pt x="21" y="7"/>
                  </a:cubicBezTo>
                  <a:cubicBezTo>
                    <a:pt x="22" y="11"/>
                    <a:pt x="27" y="11"/>
                    <a:pt x="23" y="15"/>
                  </a:cubicBezTo>
                  <a:cubicBezTo>
                    <a:pt x="28" y="15"/>
                    <a:pt x="29" y="12"/>
                    <a:pt x="28" y="7"/>
                  </a:cubicBezTo>
                  <a:cubicBezTo>
                    <a:pt x="29" y="11"/>
                    <a:pt x="45" y="3"/>
                    <a:pt x="40" y="11"/>
                  </a:cubicBezTo>
                  <a:cubicBezTo>
                    <a:pt x="44" y="13"/>
                    <a:pt x="42" y="8"/>
                    <a:pt x="43" y="7"/>
                  </a:cubicBezTo>
                  <a:cubicBezTo>
                    <a:pt x="46" y="6"/>
                    <a:pt x="51" y="7"/>
                    <a:pt x="55" y="6"/>
                  </a:cubicBezTo>
                  <a:cubicBezTo>
                    <a:pt x="57" y="5"/>
                    <a:pt x="58" y="3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08" name="íšḻíďè"/>
            <p:cNvSpPr/>
            <p:nvPr/>
          </p:nvSpPr>
          <p:spPr bwMode="auto">
            <a:xfrm>
              <a:off x="4284608" y="982202"/>
              <a:ext cx="99456" cy="70039"/>
            </a:xfrm>
            <a:custGeom>
              <a:avLst/>
              <a:gdLst>
                <a:gd name="T0" fmla="*/ 13 w 48"/>
                <a:gd name="T1" fmla="*/ 0 h 34"/>
                <a:gd name="T2" fmla="*/ 24 w 48"/>
                <a:gd name="T3" fmla="*/ 12 h 34"/>
                <a:gd name="T4" fmla="*/ 27 w 48"/>
                <a:gd name="T5" fmla="*/ 10 h 34"/>
                <a:gd name="T6" fmla="*/ 33 w 48"/>
                <a:gd name="T7" fmla="*/ 15 h 34"/>
                <a:gd name="T8" fmla="*/ 41 w 48"/>
                <a:gd name="T9" fmla="*/ 25 h 34"/>
                <a:gd name="T10" fmla="*/ 48 w 48"/>
                <a:gd name="T11" fmla="*/ 26 h 34"/>
                <a:gd name="T12" fmla="*/ 24 w 48"/>
                <a:gd name="T13" fmla="*/ 28 h 34"/>
                <a:gd name="T14" fmla="*/ 14 w 48"/>
                <a:gd name="T15" fmla="*/ 34 h 34"/>
                <a:gd name="T16" fmla="*/ 0 w 48"/>
                <a:gd name="T17" fmla="*/ 28 h 34"/>
                <a:gd name="T18" fmla="*/ 3 w 48"/>
                <a:gd name="T19" fmla="*/ 26 h 34"/>
                <a:gd name="T20" fmla="*/ 5 w 48"/>
                <a:gd name="T21" fmla="*/ 23 h 34"/>
                <a:gd name="T22" fmla="*/ 5 w 48"/>
                <a:gd name="T23" fmla="*/ 6 h 34"/>
                <a:gd name="T24" fmla="*/ 13 w 48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34">
                  <a:moveTo>
                    <a:pt x="13" y="0"/>
                  </a:moveTo>
                  <a:cubicBezTo>
                    <a:pt x="15" y="5"/>
                    <a:pt x="25" y="3"/>
                    <a:pt x="24" y="12"/>
                  </a:cubicBezTo>
                  <a:cubicBezTo>
                    <a:pt x="25" y="13"/>
                    <a:pt x="28" y="10"/>
                    <a:pt x="27" y="10"/>
                  </a:cubicBezTo>
                  <a:cubicBezTo>
                    <a:pt x="30" y="11"/>
                    <a:pt x="29" y="15"/>
                    <a:pt x="33" y="15"/>
                  </a:cubicBezTo>
                  <a:cubicBezTo>
                    <a:pt x="36" y="15"/>
                    <a:pt x="38" y="22"/>
                    <a:pt x="41" y="25"/>
                  </a:cubicBezTo>
                  <a:cubicBezTo>
                    <a:pt x="46" y="23"/>
                    <a:pt x="44" y="23"/>
                    <a:pt x="48" y="26"/>
                  </a:cubicBezTo>
                  <a:cubicBezTo>
                    <a:pt x="44" y="31"/>
                    <a:pt x="31" y="27"/>
                    <a:pt x="24" y="28"/>
                  </a:cubicBezTo>
                  <a:cubicBezTo>
                    <a:pt x="21" y="30"/>
                    <a:pt x="16" y="31"/>
                    <a:pt x="14" y="34"/>
                  </a:cubicBezTo>
                  <a:cubicBezTo>
                    <a:pt x="10" y="31"/>
                    <a:pt x="8" y="26"/>
                    <a:pt x="0" y="28"/>
                  </a:cubicBezTo>
                  <a:cubicBezTo>
                    <a:pt x="0" y="27"/>
                    <a:pt x="2" y="27"/>
                    <a:pt x="3" y="26"/>
                  </a:cubicBezTo>
                  <a:cubicBezTo>
                    <a:pt x="1" y="24"/>
                    <a:pt x="2" y="23"/>
                    <a:pt x="5" y="23"/>
                  </a:cubicBezTo>
                  <a:cubicBezTo>
                    <a:pt x="2" y="16"/>
                    <a:pt x="5" y="14"/>
                    <a:pt x="5" y="6"/>
                  </a:cubicBezTo>
                  <a:cubicBezTo>
                    <a:pt x="9" y="5"/>
                    <a:pt x="13" y="5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09" name="îś1idè"/>
            <p:cNvSpPr/>
            <p:nvPr/>
          </p:nvSpPr>
          <p:spPr bwMode="auto">
            <a:xfrm>
              <a:off x="7168819" y="2123840"/>
              <a:ext cx="165292" cy="177900"/>
            </a:xfrm>
            <a:custGeom>
              <a:avLst/>
              <a:gdLst>
                <a:gd name="T0" fmla="*/ 8 w 80"/>
                <a:gd name="T1" fmla="*/ 12 h 86"/>
                <a:gd name="T2" fmla="*/ 4 w 80"/>
                <a:gd name="T3" fmla="*/ 11 h 86"/>
                <a:gd name="T4" fmla="*/ 0 w 80"/>
                <a:gd name="T5" fmla="*/ 5 h 86"/>
                <a:gd name="T6" fmla="*/ 15 w 80"/>
                <a:gd name="T7" fmla="*/ 3 h 86"/>
                <a:gd name="T8" fmla="*/ 23 w 80"/>
                <a:gd name="T9" fmla="*/ 7 h 86"/>
                <a:gd name="T10" fmla="*/ 23 w 80"/>
                <a:gd name="T11" fmla="*/ 11 h 86"/>
                <a:gd name="T12" fmla="*/ 26 w 80"/>
                <a:gd name="T13" fmla="*/ 14 h 86"/>
                <a:gd name="T14" fmla="*/ 34 w 80"/>
                <a:gd name="T15" fmla="*/ 18 h 86"/>
                <a:gd name="T16" fmla="*/ 47 w 80"/>
                <a:gd name="T17" fmla="*/ 29 h 86"/>
                <a:gd name="T18" fmla="*/ 51 w 80"/>
                <a:gd name="T19" fmla="*/ 35 h 86"/>
                <a:gd name="T20" fmla="*/ 56 w 80"/>
                <a:gd name="T21" fmla="*/ 37 h 86"/>
                <a:gd name="T22" fmla="*/ 60 w 80"/>
                <a:gd name="T23" fmla="*/ 40 h 86"/>
                <a:gd name="T24" fmla="*/ 60 w 80"/>
                <a:gd name="T25" fmla="*/ 44 h 86"/>
                <a:gd name="T26" fmla="*/ 64 w 80"/>
                <a:gd name="T27" fmla="*/ 48 h 86"/>
                <a:gd name="T28" fmla="*/ 69 w 80"/>
                <a:gd name="T29" fmla="*/ 53 h 86"/>
                <a:gd name="T30" fmla="*/ 73 w 80"/>
                <a:gd name="T31" fmla="*/ 57 h 86"/>
                <a:gd name="T32" fmla="*/ 77 w 80"/>
                <a:gd name="T33" fmla="*/ 66 h 86"/>
                <a:gd name="T34" fmla="*/ 79 w 80"/>
                <a:gd name="T35" fmla="*/ 74 h 86"/>
                <a:gd name="T36" fmla="*/ 80 w 80"/>
                <a:gd name="T37" fmla="*/ 80 h 86"/>
                <a:gd name="T38" fmla="*/ 71 w 80"/>
                <a:gd name="T39" fmla="*/ 81 h 86"/>
                <a:gd name="T40" fmla="*/ 64 w 80"/>
                <a:gd name="T41" fmla="*/ 81 h 86"/>
                <a:gd name="T42" fmla="*/ 64 w 80"/>
                <a:gd name="T43" fmla="*/ 78 h 86"/>
                <a:gd name="T44" fmla="*/ 60 w 80"/>
                <a:gd name="T45" fmla="*/ 78 h 86"/>
                <a:gd name="T46" fmla="*/ 51 w 80"/>
                <a:gd name="T47" fmla="*/ 70 h 86"/>
                <a:gd name="T48" fmla="*/ 52 w 80"/>
                <a:gd name="T49" fmla="*/ 66 h 86"/>
                <a:gd name="T50" fmla="*/ 51 w 80"/>
                <a:gd name="T51" fmla="*/ 66 h 86"/>
                <a:gd name="T52" fmla="*/ 49 w 80"/>
                <a:gd name="T53" fmla="*/ 63 h 86"/>
                <a:gd name="T54" fmla="*/ 45 w 80"/>
                <a:gd name="T55" fmla="*/ 63 h 86"/>
                <a:gd name="T56" fmla="*/ 38 w 80"/>
                <a:gd name="T57" fmla="*/ 55 h 86"/>
                <a:gd name="T58" fmla="*/ 34 w 80"/>
                <a:gd name="T59" fmla="*/ 42 h 86"/>
                <a:gd name="T60" fmla="*/ 32 w 80"/>
                <a:gd name="T61" fmla="*/ 46 h 86"/>
                <a:gd name="T62" fmla="*/ 28 w 80"/>
                <a:gd name="T63" fmla="*/ 37 h 86"/>
                <a:gd name="T64" fmla="*/ 24 w 80"/>
                <a:gd name="T65" fmla="*/ 33 h 86"/>
                <a:gd name="T66" fmla="*/ 21 w 80"/>
                <a:gd name="T67" fmla="*/ 31 h 86"/>
                <a:gd name="T68" fmla="*/ 19 w 80"/>
                <a:gd name="T69" fmla="*/ 24 h 86"/>
                <a:gd name="T70" fmla="*/ 13 w 80"/>
                <a:gd name="T71" fmla="*/ 20 h 86"/>
                <a:gd name="T72" fmla="*/ 10 w 80"/>
                <a:gd name="T73" fmla="*/ 16 h 86"/>
                <a:gd name="T74" fmla="*/ 8 w 80"/>
                <a:gd name="T75" fmla="*/ 1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0" h="86">
                  <a:moveTo>
                    <a:pt x="8" y="12"/>
                  </a:moveTo>
                  <a:cubicBezTo>
                    <a:pt x="8" y="10"/>
                    <a:pt x="5" y="11"/>
                    <a:pt x="4" y="11"/>
                  </a:cubicBezTo>
                  <a:cubicBezTo>
                    <a:pt x="2" y="9"/>
                    <a:pt x="4" y="4"/>
                    <a:pt x="0" y="5"/>
                  </a:cubicBezTo>
                  <a:cubicBezTo>
                    <a:pt x="5" y="0"/>
                    <a:pt x="9" y="6"/>
                    <a:pt x="15" y="3"/>
                  </a:cubicBezTo>
                  <a:cubicBezTo>
                    <a:pt x="15" y="8"/>
                    <a:pt x="20" y="5"/>
                    <a:pt x="23" y="7"/>
                  </a:cubicBezTo>
                  <a:cubicBezTo>
                    <a:pt x="23" y="7"/>
                    <a:pt x="22" y="10"/>
                    <a:pt x="23" y="11"/>
                  </a:cubicBezTo>
                  <a:cubicBezTo>
                    <a:pt x="24" y="12"/>
                    <a:pt x="27" y="10"/>
                    <a:pt x="26" y="14"/>
                  </a:cubicBezTo>
                  <a:cubicBezTo>
                    <a:pt x="31" y="13"/>
                    <a:pt x="30" y="18"/>
                    <a:pt x="34" y="18"/>
                  </a:cubicBezTo>
                  <a:cubicBezTo>
                    <a:pt x="37" y="18"/>
                    <a:pt x="42" y="29"/>
                    <a:pt x="47" y="29"/>
                  </a:cubicBezTo>
                  <a:cubicBezTo>
                    <a:pt x="51" y="29"/>
                    <a:pt x="49" y="33"/>
                    <a:pt x="51" y="35"/>
                  </a:cubicBezTo>
                  <a:cubicBezTo>
                    <a:pt x="52" y="36"/>
                    <a:pt x="55" y="36"/>
                    <a:pt x="56" y="37"/>
                  </a:cubicBezTo>
                  <a:cubicBezTo>
                    <a:pt x="57" y="37"/>
                    <a:pt x="59" y="40"/>
                    <a:pt x="60" y="40"/>
                  </a:cubicBezTo>
                  <a:cubicBezTo>
                    <a:pt x="61" y="41"/>
                    <a:pt x="59" y="43"/>
                    <a:pt x="60" y="44"/>
                  </a:cubicBezTo>
                  <a:cubicBezTo>
                    <a:pt x="61" y="45"/>
                    <a:pt x="63" y="47"/>
                    <a:pt x="64" y="48"/>
                  </a:cubicBezTo>
                  <a:cubicBezTo>
                    <a:pt x="65" y="49"/>
                    <a:pt x="66" y="53"/>
                    <a:pt x="69" y="53"/>
                  </a:cubicBezTo>
                  <a:cubicBezTo>
                    <a:pt x="70" y="53"/>
                    <a:pt x="72" y="57"/>
                    <a:pt x="73" y="57"/>
                  </a:cubicBezTo>
                  <a:cubicBezTo>
                    <a:pt x="75" y="59"/>
                    <a:pt x="74" y="66"/>
                    <a:pt x="77" y="66"/>
                  </a:cubicBezTo>
                  <a:cubicBezTo>
                    <a:pt x="79" y="67"/>
                    <a:pt x="79" y="72"/>
                    <a:pt x="79" y="74"/>
                  </a:cubicBezTo>
                  <a:cubicBezTo>
                    <a:pt x="78" y="77"/>
                    <a:pt x="74" y="80"/>
                    <a:pt x="80" y="80"/>
                  </a:cubicBezTo>
                  <a:cubicBezTo>
                    <a:pt x="80" y="86"/>
                    <a:pt x="74" y="82"/>
                    <a:pt x="71" y="81"/>
                  </a:cubicBezTo>
                  <a:cubicBezTo>
                    <a:pt x="69" y="81"/>
                    <a:pt x="66" y="82"/>
                    <a:pt x="64" y="81"/>
                  </a:cubicBezTo>
                  <a:cubicBezTo>
                    <a:pt x="63" y="81"/>
                    <a:pt x="64" y="78"/>
                    <a:pt x="64" y="78"/>
                  </a:cubicBezTo>
                  <a:cubicBezTo>
                    <a:pt x="63" y="77"/>
                    <a:pt x="61" y="78"/>
                    <a:pt x="60" y="78"/>
                  </a:cubicBezTo>
                  <a:cubicBezTo>
                    <a:pt x="58" y="76"/>
                    <a:pt x="55" y="70"/>
                    <a:pt x="51" y="70"/>
                  </a:cubicBezTo>
                  <a:cubicBezTo>
                    <a:pt x="51" y="69"/>
                    <a:pt x="52" y="68"/>
                    <a:pt x="52" y="66"/>
                  </a:cubicBezTo>
                  <a:cubicBezTo>
                    <a:pt x="52" y="64"/>
                    <a:pt x="51" y="65"/>
                    <a:pt x="51" y="66"/>
                  </a:cubicBezTo>
                  <a:cubicBezTo>
                    <a:pt x="48" y="67"/>
                    <a:pt x="50" y="63"/>
                    <a:pt x="49" y="63"/>
                  </a:cubicBezTo>
                  <a:cubicBezTo>
                    <a:pt x="48" y="62"/>
                    <a:pt x="46" y="63"/>
                    <a:pt x="45" y="63"/>
                  </a:cubicBezTo>
                  <a:cubicBezTo>
                    <a:pt x="43" y="60"/>
                    <a:pt x="43" y="55"/>
                    <a:pt x="38" y="55"/>
                  </a:cubicBezTo>
                  <a:cubicBezTo>
                    <a:pt x="40" y="48"/>
                    <a:pt x="34" y="48"/>
                    <a:pt x="34" y="42"/>
                  </a:cubicBezTo>
                  <a:cubicBezTo>
                    <a:pt x="32" y="42"/>
                    <a:pt x="32" y="44"/>
                    <a:pt x="32" y="46"/>
                  </a:cubicBezTo>
                  <a:cubicBezTo>
                    <a:pt x="29" y="44"/>
                    <a:pt x="30" y="40"/>
                    <a:pt x="28" y="37"/>
                  </a:cubicBezTo>
                  <a:cubicBezTo>
                    <a:pt x="28" y="36"/>
                    <a:pt x="25" y="34"/>
                    <a:pt x="24" y="33"/>
                  </a:cubicBezTo>
                  <a:cubicBezTo>
                    <a:pt x="24" y="32"/>
                    <a:pt x="23" y="31"/>
                    <a:pt x="21" y="31"/>
                  </a:cubicBezTo>
                  <a:cubicBezTo>
                    <a:pt x="22" y="27"/>
                    <a:pt x="20" y="26"/>
                    <a:pt x="19" y="24"/>
                  </a:cubicBezTo>
                  <a:cubicBezTo>
                    <a:pt x="18" y="21"/>
                    <a:pt x="15" y="21"/>
                    <a:pt x="13" y="20"/>
                  </a:cubicBezTo>
                  <a:cubicBezTo>
                    <a:pt x="13" y="20"/>
                    <a:pt x="9" y="16"/>
                    <a:pt x="10" y="16"/>
                  </a:cubicBezTo>
                  <a:cubicBezTo>
                    <a:pt x="8" y="12"/>
                    <a:pt x="14" y="9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10" name="i$ľïḍê"/>
            <p:cNvSpPr/>
            <p:nvPr/>
          </p:nvSpPr>
          <p:spPr bwMode="auto">
            <a:xfrm>
              <a:off x="6346560" y="2401195"/>
              <a:ext cx="119067" cy="217122"/>
            </a:xfrm>
            <a:custGeom>
              <a:avLst/>
              <a:gdLst>
                <a:gd name="T0" fmla="*/ 43 w 57"/>
                <a:gd name="T1" fmla="*/ 0 h 104"/>
                <a:gd name="T2" fmla="*/ 50 w 57"/>
                <a:gd name="T3" fmla="*/ 1 h 104"/>
                <a:gd name="T4" fmla="*/ 47 w 57"/>
                <a:gd name="T5" fmla="*/ 35 h 104"/>
                <a:gd name="T6" fmla="*/ 43 w 57"/>
                <a:gd name="T7" fmla="*/ 57 h 104"/>
                <a:gd name="T8" fmla="*/ 37 w 57"/>
                <a:gd name="T9" fmla="*/ 67 h 104"/>
                <a:gd name="T10" fmla="*/ 36 w 57"/>
                <a:gd name="T11" fmla="*/ 78 h 104"/>
                <a:gd name="T12" fmla="*/ 36 w 57"/>
                <a:gd name="T13" fmla="*/ 82 h 104"/>
                <a:gd name="T14" fmla="*/ 32 w 57"/>
                <a:gd name="T15" fmla="*/ 83 h 104"/>
                <a:gd name="T16" fmla="*/ 30 w 57"/>
                <a:gd name="T17" fmla="*/ 95 h 104"/>
                <a:gd name="T18" fmla="*/ 28 w 57"/>
                <a:gd name="T19" fmla="*/ 96 h 104"/>
                <a:gd name="T20" fmla="*/ 26 w 57"/>
                <a:gd name="T21" fmla="*/ 102 h 104"/>
                <a:gd name="T22" fmla="*/ 8 w 57"/>
                <a:gd name="T23" fmla="*/ 104 h 104"/>
                <a:gd name="T24" fmla="*/ 6 w 57"/>
                <a:gd name="T25" fmla="*/ 95 h 104"/>
                <a:gd name="T26" fmla="*/ 4 w 57"/>
                <a:gd name="T27" fmla="*/ 91 h 104"/>
                <a:gd name="T28" fmla="*/ 0 w 57"/>
                <a:gd name="T29" fmla="*/ 89 h 104"/>
                <a:gd name="T30" fmla="*/ 0 w 57"/>
                <a:gd name="T31" fmla="*/ 82 h 104"/>
                <a:gd name="T32" fmla="*/ 2 w 57"/>
                <a:gd name="T33" fmla="*/ 80 h 104"/>
                <a:gd name="T34" fmla="*/ 0 w 57"/>
                <a:gd name="T35" fmla="*/ 78 h 104"/>
                <a:gd name="T36" fmla="*/ 4 w 57"/>
                <a:gd name="T37" fmla="*/ 70 h 104"/>
                <a:gd name="T38" fmla="*/ 4 w 57"/>
                <a:gd name="T39" fmla="*/ 67 h 104"/>
                <a:gd name="T40" fmla="*/ 8 w 57"/>
                <a:gd name="T41" fmla="*/ 65 h 104"/>
                <a:gd name="T42" fmla="*/ 11 w 57"/>
                <a:gd name="T43" fmla="*/ 55 h 104"/>
                <a:gd name="T44" fmla="*/ 8 w 57"/>
                <a:gd name="T45" fmla="*/ 50 h 104"/>
                <a:gd name="T46" fmla="*/ 8 w 57"/>
                <a:gd name="T47" fmla="*/ 39 h 104"/>
                <a:gd name="T48" fmla="*/ 11 w 57"/>
                <a:gd name="T49" fmla="*/ 35 h 104"/>
                <a:gd name="T50" fmla="*/ 17 w 57"/>
                <a:gd name="T51" fmla="*/ 31 h 104"/>
                <a:gd name="T52" fmla="*/ 26 w 57"/>
                <a:gd name="T53" fmla="*/ 24 h 104"/>
                <a:gd name="T54" fmla="*/ 32 w 57"/>
                <a:gd name="T55" fmla="*/ 26 h 104"/>
                <a:gd name="T56" fmla="*/ 34 w 57"/>
                <a:gd name="T57" fmla="*/ 14 h 104"/>
                <a:gd name="T58" fmla="*/ 39 w 57"/>
                <a:gd name="T59" fmla="*/ 13 h 104"/>
                <a:gd name="T60" fmla="*/ 43 w 57"/>
                <a:gd name="T6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7" h="104">
                  <a:moveTo>
                    <a:pt x="43" y="0"/>
                  </a:moveTo>
                  <a:cubicBezTo>
                    <a:pt x="45" y="1"/>
                    <a:pt x="47" y="2"/>
                    <a:pt x="50" y="1"/>
                  </a:cubicBezTo>
                  <a:cubicBezTo>
                    <a:pt x="47" y="11"/>
                    <a:pt x="57" y="28"/>
                    <a:pt x="47" y="35"/>
                  </a:cubicBezTo>
                  <a:cubicBezTo>
                    <a:pt x="47" y="43"/>
                    <a:pt x="46" y="50"/>
                    <a:pt x="43" y="57"/>
                  </a:cubicBezTo>
                  <a:cubicBezTo>
                    <a:pt x="42" y="61"/>
                    <a:pt x="41" y="66"/>
                    <a:pt x="37" y="67"/>
                  </a:cubicBezTo>
                  <a:cubicBezTo>
                    <a:pt x="39" y="71"/>
                    <a:pt x="36" y="75"/>
                    <a:pt x="36" y="78"/>
                  </a:cubicBezTo>
                  <a:cubicBezTo>
                    <a:pt x="35" y="79"/>
                    <a:pt x="36" y="81"/>
                    <a:pt x="36" y="82"/>
                  </a:cubicBezTo>
                  <a:cubicBezTo>
                    <a:pt x="35" y="82"/>
                    <a:pt x="32" y="83"/>
                    <a:pt x="32" y="83"/>
                  </a:cubicBezTo>
                  <a:cubicBezTo>
                    <a:pt x="31" y="87"/>
                    <a:pt x="32" y="91"/>
                    <a:pt x="30" y="95"/>
                  </a:cubicBezTo>
                  <a:cubicBezTo>
                    <a:pt x="30" y="95"/>
                    <a:pt x="28" y="95"/>
                    <a:pt x="28" y="96"/>
                  </a:cubicBezTo>
                  <a:cubicBezTo>
                    <a:pt x="28" y="98"/>
                    <a:pt x="25" y="99"/>
                    <a:pt x="26" y="102"/>
                  </a:cubicBezTo>
                  <a:cubicBezTo>
                    <a:pt x="21" y="104"/>
                    <a:pt x="15" y="104"/>
                    <a:pt x="8" y="104"/>
                  </a:cubicBezTo>
                  <a:cubicBezTo>
                    <a:pt x="8" y="99"/>
                    <a:pt x="4" y="100"/>
                    <a:pt x="6" y="95"/>
                  </a:cubicBezTo>
                  <a:cubicBezTo>
                    <a:pt x="4" y="95"/>
                    <a:pt x="4" y="92"/>
                    <a:pt x="4" y="91"/>
                  </a:cubicBezTo>
                  <a:cubicBezTo>
                    <a:pt x="2" y="91"/>
                    <a:pt x="1" y="90"/>
                    <a:pt x="0" y="89"/>
                  </a:cubicBezTo>
                  <a:cubicBezTo>
                    <a:pt x="0" y="87"/>
                    <a:pt x="0" y="84"/>
                    <a:pt x="0" y="82"/>
                  </a:cubicBezTo>
                  <a:cubicBezTo>
                    <a:pt x="0" y="80"/>
                    <a:pt x="2" y="80"/>
                    <a:pt x="2" y="80"/>
                  </a:cubicBezTo>
                  <a:cubicBezTo>
                    <a:pt x="2" y="78"/>
                    <a:pt x="0" y="78"/>
                    <a:pt x="0" y="78"/>
                  </a:cubicBezTo>
                  <a:cubicBezTo>
                    <a:pt x="1" y="75"/>
                    <a:pt x="3" y="72"/>
                    <a:pt x="4" y="70"/>
                  </a:cubicBezTo>
                  <a:cubicBezTo>
                    <a:pt x="4" y="70"/>
                    <a:pt x="3" y="67"/>
                    <a:pt x="4" y="67"/>
                  </a:cubicBezTo>
                  <a:cubicBezTo>
                    <a:pt x="4" y="66"/>
                    <a:pt x="8" y="65"/>
                    <a:pt x="8" y="65"/>
                  </a:cubicBezTo>
                  <a:cubicBezTo>
                    <a:pt x="9" y="62"/>
                    <a:pt x="5" y="49"/>
                    <a:pt x="11" y="55"/>
                  </a:cubicBezTo>
                  <a:cubicBezTo>
                    <a:pt x="12" y="51"/>
                    <a:pt x="8" y="53"/>
                    <a:pt x="8" y="50"/>
                  </a:cubicBezTo>
                  <a:cubicBezTo>
                    <a:pt x="8" y="46"/>
                    <a:pt x="8" y="42"/>
                    <a:pt x="8" y="39"/>
                  </a:cubicBezTo>
                  <a:cubicBezTo>
                    <a:pt x="11" y="39"/>
                    <a:pt x="11" y="37"/>
                    <a:pt x="11" y="35"/>
                  </a:cubicBezTo>
                  <a:cubicBezTo>
                    <a:pt x="15" y="36"/>
                    <a:pt x="15" y="32"/>
                    <a:pt x="17" y="31"/>
                  </a:cubicBezTo>
                  <a:cubicBezTo>
                    <a:pt x="19" y="30"/>
                    <a:pt x="27" y="31"/>
                    <a:pt x="26" y="24"/>
                  </a:cubicBezTo>
                  <a:cubicBezTo>
                    <a:pt x="29" y="23"/>
                    <a:pt x="29" y="26"/>
                    <a:pt x="32" y="26"/>
                  </a:cubicBezTo>
                  <a:cubicBezTo>
                    <a:pt x="30" y="20"/>
                    <a:pt x="34" y="19"/>
                    <a:pt x="34" y="14"/>
                  </a:cubicBezTo>
                  <a:cubicBezTo>
                    <a:pt x="39" y="17"/>
                    <a:pt x="38" y="2"/>
                    <a:pt x="39" y="13"/>
                  </a:cubicBezTo>
                  <a:cubicBezTo>
                    <a:pt x="46" y="10"/>
                    <a:pt x="40" y="2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  <p:sp>
          <p:nvSpPr>
            <p:cNvPr id="111" name="íṥ1îdè"/>
            <p:cNvSpPr/>
            <p:nvPr/>
          </p:nvSpPr>
          <p:spPr bwMode="auto">
            <a:xfrm>
              <a:off x="7448976" y="2389989"/>
              <a:ext cx="638757" cy="469263"/>
            </a:xfrm>
            <a:custGeom>
              <a:avLst/>
              <a:gdLst>
                <a:gd name="T0" fmla="*/ 178 w 307"/>
                <a:gd name="T1" fmla="*/ 19 h 226"/>
                <a:gd name="T2" fmla="*/ 171 w 307"/>
                <a:gd name="T3" fmla="*/ 22 h 226"/>
                <a:gd name="T4" fmla="*/ 180 w 307"/>
                <a:gd name="T5" fmla="*/ 34 h 226"/>
                <a:gd name="T6" fmla="*/ 206 w 307"/>
                <a:gd name="T7" fmla="*/ 48 h 226"/>
                <a:gd name="T8" fmla="*/ 214 w 307"/>
                <a:gd name="T9" fmla="*/ 37 h 226"/>
                <a:gd name="T10" fmla="*/ 216 w 307"/>
                <a:gd name="T11" fmla="*/ 30 h 226"/>
                <a:gd name="T12" fmla="*/ 218 w 307"/>
                <a:gd name="T13" fmla="*/ 13 h 226"/>
                <a:gd name="T14" fmla="*/ 223 w 307"/>
                <a:gd name="T15" fmla="*/ 4 h 226"/>
                <a:gd name="T16" fmla="*/ 229 w 307"/>
                <a:gd name="T17" fmla="*/ 11 h 226"/>
                <a:gd name="T18" fmla="*/ 238 w 307"/>
                <a:gd name="T19" fmla="*/ 30 h 226"/>
                <a:gd name="T20" fmla="*/ 247 w 307"/>
                <a:gd name="T21" fmla="*/ 43 h 226"/>
                <a:gd name="T22" fmla="*/ 257 w 307"/>
                <a:gd name="T23" fmla="*/ 56 h 226"/>
                <a:gd name="T24" fmla="*/ 262 w 307"/>
                <a:gd name="T25" fmla="*/ 71 h 226"/>
                <a:gd name="T26" fmla="*/ 268 w 307"/>
                <a:gd name="T27" fmla="*/ 75 h 226"/>
                <a:gd name="T28" fmla="*/ 279 w 307"/>
                <a:gd name="T29" fmla="*/ 82 h 226"/>
                <a:gd name="T30" fmla="*/ 288 w 307"/>
                <a:gd name="T31" fmla="*/ 101 h 226"/>
                <a:gd name="T32" fmla="*/ 292 w 307"/>
                <a:gd name="T33" fmla="*/ 104 h 226"/>
                <a:gd name="T34" fmla="*/ 303 w 307"/>
                <a:gd name="T35" fmla="*/ 112 h 226"/>
                <a:gd name="T36" fmla="*/ 307 w 307"/>
                <a:gd name="T37" fmla="*/ 143 h 226"/>
                <a:gd name="T38" fmla="*/ 301 w 307"/>
                <a:gd name="T39" fmla="*/ 158 h 226"/>
                <a:gd name="T40" fmla="*/ 301 w 307"/>
                <a:gd name="T41" fmla="*/ 164 h 226"/>
                <a:gd name="T42" fmla="*/ 298 w 307"/>
                <a:gd name="T43" fmla="*/ 175 h 226"/>
                <a:gd name="T44" fmla="*/ 287 w 307"/>
                <a:gd name="T45" fmla="*/ 185 h 226"/>
                <a:gd name="T46" fmla="*/ 277 w 307"/>
                <a:gd name="T47" fmla="*/ 212 h 226"/>
                <a:gd name="T48" fmla="*/ 260 w 307"/>
                <a:gd name="T49" fmla="*/ 220 h 226"/>
                <a:gd name="T50" fmla="*/ 253 w 307"/>
                <a:gd name="T51" fmla="*/ 226 h 226"/>
                <a:gd name="T52" fmla="*/ 238 w 307"/>
                <a:gd name="T53" fmla="*/ 222 h 226"/>
                <a:gd name="T54" fmla="*/ 205 w 307"/>
                <a:gd name="T55" fmla="*/ 216 h 226"/>
                <a:gd name="T56" fmla="*/ 203 w 307"/>
                <a:gd name="T57" fmla="*/ 205 h 226"/>
                <a:gd name="T58" fmla="*/ 201 w 307"/>
                <a:gd name="T59" fmla="*/ 199 h 226"/>
                <a:gd name="T60" fmla="*/ 186 w 307"/>
                <a:gd name="T61" fmla="*/ 188 h 226"/>
                <a:gd name="T62" fmla="*/ 178 w 307"/>
                <a:gd name="T63" fmla="*/ 179 h 226"/>
                <a:gd name="T64" fmla="*/ 164 w 307"/>
                <a:gd name="T65" fmla="*/ 173 h 226"/>
                <a:gd name="T66" fmla="*/ 156 w 307"/>
                <a:gd name="T67" fmla="*/ 170 h 226"/>
                <a:gd name="T68" fmla="*/ 121 w 307"/>
                <a:gd name="T69" fmla="*/ 162 h 226"/>
                <a:gd name="T70" fmla="*/ 102 w 307"/>
                <a:gd name="T71" fmla="*/ 168 h 226"/>
                <a:gd name="T72" fmla="*/ 95 w 307"/>
                <a:gd name="T73" fmla="*/ 171 h 226"/>
                <a:gd name="T74" fmla="*/ 89 w 307"/>
                <a:gd name="T75" fmla="*/ 177 h 226"/>
                <a:gd name="T76" fmla="*/ 85 w 307"/>
                <a:gd name="T77" fmla="*/ 177 h 226"/>
                <a:gd name="T78" fmla="*/ 52 w 307"/>
                <a:gd name="T79" fmla="*/ 183 h 226"/>
                <a:gd name="T80" fmla="*/ 46 w 307"/>
                <a:gd name="T81" fmla="*/ 186 h 226"/>
                <a:gd name="T82" fmla="*/ 14 w 307"/>
                <a:gd name="T83" fmla="*/ 192 h 226"/>
                <a:gd name="T84" fmla="*/ 18 w 307"/>
                <a:gd name="T85" fmla="*/ 171 h 226"/>
                <a:gd name="T86" fmla="*/ 14 w 307"/>
                <a:gd name="T87" fmla="*/ 160 h 226"/>
                <a:gd name="T88" fmla="*/ 14 w 307"/>
                <a:gd name="T89" fmla="*/ 153 h 226"/>
                <a:gd name="T90" fmla="*/ 9 w 307"/>
                <a:gd name="T91" fmla="*/ 142 h 226"/>
                <a:gd name="T92" fmla="*/ 7 w 307"/>
                <a:gd name="T93" fmla="*/ 132 h 226"/>
                <a:gd name="T94" fmla="*/ 3 w 307"/>
                <a:gd name="T95" fmla="*/ 121 h 226"/>
                <a:gd name="T96" fmla="*/ 5 w 307"/>
                <a:gd name="T97" fmla="*/ 112 h 226"/>
                <a:gd name="T98" fmla="*/ 5 w 307"/>
                <a:gd name="T99" fmla="*/ 88 h 226"/>
                <a:gd name="T100" fmla="*/ 26 w 307"/>
                <a:gd name="T101" fmla="*/ 75 h 226"/>
                <a:gd name="T102" fmla="*/ 50 w 307"/>
                <a:gd name="T103" fmla="*/ 69 h 226"/>
                <a:gd name="T104" fmla="*/ 63 w 307"/>
                <a:gd name="T105" fmla="*/ 63 h 226"/>
                <a:gd name="T106" fmla="*/ 68 w 307"/>
                <a:gd name="T107" fmla="*/ 43 h 226"/>
                <a:gd name="T108" fmla="*/ 85 w 307"/>
                <a:gd name="T109" fmla="*/ 43 h 226"/>
                <a:gd name="T110" fmla="*/ 89 w 307"/>
                <a:gd name="T111" fmla="*/ 30 h 226"/>
                <a:gd name="T112" fmla="*/ 104 w 307"/>
                <a:gd name="T113" fmla="*/ 20 h 226"/>
                <a:gd name="T114" fmla="*/ 115 w 307"/>
                <a:gd name="T115" fmla="*/ 26 h 226"/>
                <a:gd name="T116" fmla="*/ 119 w 307"/>
                <a:gd name="T117" fmla="*/ 28 h 226"/>
                <a:gd name="T118" fmla="*/ 123 w 307"/>
                <a:gd name="T119" fmla="*/ 24 h 226"/>
                <a:gd name="T120" fmla="*/ 136 w 307"/>
                <a:gd name="T121" fmla="*/ 13 h 226"/>
                <a:gd name="T122" fmla="*/ 145 w 307"/>
                <a:gd name="T123" fmla="*/ 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7" h="226">
                  <a:moveTo>
                    <a:pt x="178" y="9"/>
                  </a:moveTo>
                  <a:cubicBezTo>
                    <a:pt x="178" y="12"/>
                    <a:pt x="178" y="16"/>
                    <a:pt x="178" y="19"/>
                  </a:cubicBezTo>
                  <a:cubicBezTo>
                    <a:pt x="177" y="19"/>
                    <a:pt x="175" y="19"/>
                    <a:pt x="173" y="19"/>
                  </a:cubicBezTo>
                  <a:cubicBezTo>
                    <a:pt x="175" y="21"/>
                    <a:pt x="174" y="22"/>
                    <a:pt x="171" y="22"/>
                  </a:cubicBezTo>
                  <a:cubicBezTo>
                    <a:pt x="174" y="26"/>
                    <a:pt x="171" y="25"/>
                    <a:pt x="171" y="30"/>
                  </a:cubicBezTo>
                  <a:cubicBezTo>
                    <a:pt x="173" y="33"/>
                    <a:pt x="176" y="34"/>
                    <a:pt x="180" y="34"/>
                  </a:cubicBezTo>
                  <a:cubicBezTo>
                    <a:pt x="181" y="42"/>
                    <a:pt x="193" y="38"/>
                    <a:pt x="193" y="47"/>
                  </a:cubicBezTo>
                  <a:cubicBezTo>
                    <a:pt x="198" y="47"/>
                    <a:pt x="204" y="46"/>
                    <a:pt x="206" y="48"/>
                  </a:cubicBezTo>
                  <a:cubicBezTo>
                    <a:pt x="210" y="48"/>
                    <a:pt x="207" y="40"/>
                    <a:pt x="214" y="43"/>
                  </a:cubicBezTo>
                  <a:cubicBezTo>
                    <a:pt x="213" y="42"/>
                    <a:pt x="211" y="37"/>
                    <a:pt x="214" y="37"/>
                  </a:cubicBezTo>
                  <a:cubicBezTo>
                    <a:pt x="216" y="37"/>
                    <a:pt x="213" y="34"/>
                    <a:pt x="214" y="32"/>
                  </a:cubicBezTo>
                  <a:cubicBezTo>
                    <a:pt x="214" y="32"/>
                    <a:pt x="216" y="31"/>
                    <a:pt x="216" y="30"/>
                  </a:cubicBezTo>
                  <a:cubicBezTo>
                    <a:pt x="216" y="28"/>
                    <a:pt x="218" y="26"/>
                    <a:pt x="218" y="22"/>
                  </a:cubicBezTo>
                  <a:cubicBezTo>
                    <a:pt x="217" y="21"/>
                    <a:pt x="215" y="19"/>
                    <a:pt x="218" y="13"/>
                  </a:cubicBezTo>
                  <a:cubicBezTo>
                    <a:pt x="218" y="13"/>
                    <a:pt x="221" y="13"/>
                    <a:pt x="221" y="13"/>
                  </a:cubicBezTo>
                  <a:cubicBezTo>
                    <a:pt x="223" y="11"/>
                    <a:pt x="221" y="5"/>
                    <a:pt x="223" y="4"/>
                  </a:cubicBezTo>
                  <a:cubicBezTo>
                    <a:pt x="227" y="3"/>
                    <a:pt x="224" y="9"/>
                    <a:pt x="227" y="11"/>
                  </a:cubicBezTo>
                  <a:cubicBezTo>
                    <a:pt x="227" y="11"/>
                    <a:pt x="229" y="11"/>
                    <a:pt x="229" y="11"/>
                  </a:cubicBezTo>
                  <a:cubicBezTo>
                    <a:pt x="230" y="14"/>
                    <a:pt x="231" y="18"/>
                    <a:pt x="232" y="20"/>
                  </a:cubicBezTo>
                  <a:cubicBezTo>
                    <a:pt x="234" y="24"/>
                    <a:pt x="238" y="26"/>
                    <a:pt x="238" y="30"/>
                  </a:cubicBezTo>
                  <a:cubicBezTo>
                    <a:pt x="243" y="25"/>
                    <a:pt x="240" y="33"/>
                    <a:pt x="246" y="32"/>
                  </a:cubicBezTo>
                  <a:cubicBezTo>
                    <a:pt x="245" y="36"/>
                    <a:pt x="245" y="40"/>
                    <a:pt x="247" y="43"/>
                  </a:cubicBezTo>
                  <a:cubicBezTo>
                    <a:pt x="250" y="46"/>
                    <a:pt x="247" y="50"/>
                    <a:pt x="249" y="56"/>
                  </a:cubicBezTo>
                  <a:cubicBezTo>
                    <a:pt x="254" y="50"/>
                    <a:pt x="250" y="55"/>
                    <a:pt x="257" y="56"/>
                  </a:cubicBezTo>
                  <a:cubicBezTo>
                    <a:pt x="257" y="59"/>
                    <a:pt x="255" y="59"/>
                    <a:pt x="255" y="61"/>
                  </a:cubicBezTo>
                  <a:cubicBezTo>
                    <a:pt x="258" y="64"/>
                    <a:pt x="263" y="64"/>
                    <a:pt x="262" y="71"/>
                  </a:cubicBezTo>
                  <a:cubicBezTo>
                    <a:pt x="264" y="71"/>
                    <a:pt x="267" y="70"/>
                    <a:pt x="268" y="71"/>
                  </a:cubicBezTo>
                  <a:cubicBezTo>
                    <a:pt x="268" y="71"/>
                    <a:pt x="267" y="74"/>
                    <a:pt x="268" y="75"/>
                  </a:cubicBezTo>
                  <a:cubicBezTo>
                    <a:pt x="268" y="75"/>
                    <a:pt x="271" y="74"/>
                    <a:pt x="272" y="75"/>
                  </a:cubicBezTo>
                  <a:cubicBezTo>
                    <a:pt x="274" y="77"/>
                    <a:pt x="273" y="83"/>
                    <a:pt x="279" y="82"/>
                  </a:cubicBezTo>
                  <a:cubicBezTo>
                    <a:pt x="279" y="87"/>
                    <a:pt x="282" y="92"/>
                    <a:pt x="285" y="95"/>
                  </a:cubicBezTo>
                  <a:cubicBezTo>
                    <a:pt x="286" y="97"/>
                    <a:pt x="287" y="99"/>
                    <a:pt x="288" y="101"/>
                  </a:cubicBezTo>
                  <a:cubicBezTo>
                    <a:pt x="289" y="101"/>
                    <a:pt x="291" y="100"/>
                    <a:pt x="292" y="101"/>
                  </a:cubicBezTo>
                  <a:cubicBezTo>
                    <a:pt x="293" y="101"/>
                    <a:pt x="291" y="104"/>
                    <a:pt x="292" y="104"/>
                  </a:cubicBezTo>
                  <a:cubicBezTo>
                    <a:pt x="294" y="106"/>
                    <a:pt x="297" y="105"/>
                    <a:pt x="296" y="104"/>
                  </a:cubicBezTo>
                  <a:cubicBezTo>
                    <a:pt x="300" y="108"/>
                    <a:pt x="297" y="113"/>
                    <a:pt x="303" y="112"/>
                  </a:cubicBezTo>
                  <a:cubicBezTo>
                    <a:pt x="299" y="117"/>
                    <a:pt x="304" y="124"/>
                    <a:pt x="305" y="132"/>
                  </a:cubicBezTo>
                  <a:cubicBezTo>
                    <a:pt x="306" y="137"/>
                    <a:pt x="303" y="141"/>
                    <a:pt x="307" y="143"/>
                  </a:cubicBezTo>
                  <a:cubicBezTo>
                    <a:pt x="303" y="146"/>
                    <a:pt x="304" y="149"/>
                    <a:pt x="303" y="157"/>
                  </a:cubicBezTo>
                  <a:cubicBezTo>
                    <a:pt x="303" y="156"/>
                    <a:pt x="300" y="157"/>
                    <a:pt x="301" y="158"/>
                  </a:cubicBezTo>
                  <a:cubicBezTo>
                    <a:pt x="302" y="158"/>
                    <a:pt x="303" y="158"/>
                    <a:pt x="303" y="158"/>
                  </a:cubicBezTo>
                  <a:cubicBezTo>
                    <a:pt x="303" y="159"/>
                    <a:pt x="302" y="163"/>
                    <a:pt x="301" y="164"/>
                  </a:cubicBezTo>
                  <a:cubicBezTo>
                    <a:pt x="301" y="164"/>
                    <a:pt x="298" y="166"/>
                    <a:pt x="298" y="166"/>
                  </a:cubicBezTo>
                  <a:cubicBezTo>
                    <a:pt x="297" y="168"/>
                    <a:pt x="301" y="171"/>
                    <a:pt x="298" y="175"/>
                  </a:cubicBezTo>
                  <a:cubicBezTo>
                    <a:pt x="294" y="175"/>
                    <a:pt x="295" y="180"/>
                    <a:pt x="290" y="179"/>
                  </a:cubicBezTo>
                  <a:cubicBezTo>
                    <a:pt x="291" y="183"/>
                    <a:pt x="290" y="185"/>
                    <a:pt x="287" y="185"/>
                  </a:cubicBezTo>
                  <a:cubicBezTo>
                    <a:pt x="288" y="192"/>
                    <a:pt x="284" y="194"/>
                    <a:pt x="285" y="201"/>
                  </a:cubicBezTo>
                  <a:cubicBezTo>
                    <a:pt x="277" y="200"/>
                    <a:pt x="278" y="207"/>
                    <a:pt x="277" y="212"/>
                  </a:cubicBezTo>
                  <a:cubicBezTo>
                    <a:pt x="275" y="212"/>
                    <a:pt x="272" y="212"/>
                    <a:pt x="272" y="214"/>
                  </a:cubicBezTo>
                  <a:cubicBezTo>
                    <a:pt x="271" y="218"/>
                    <a:pt x="264" y="218"/>
                    <a:pt x="260" y="220"/>
                  </a:cubicBezTo>
                  <a:cubicBezTo>
                    <a:pt x="259" y="221"/>
                    <a:pt x="258" y="223"/>
                    <a:pt x="257" y="224"/>
                  </a:cubicBezTo>
                  <a:cubicBezTo>
                    <a:pt x="255" y="224"/>
                    <a:pt x="253" y="223"/>
                    <a:pt x="253" y="226"/>
                  </a:cubicBezTo>
                  <a:cubicBezTo>
                    <a:pt x="249" y="223"/>
                    <a:pt x="247" y="219"/>
                    <a:pt x="242" y="218"/>
                  </a:cubicBezTo>
                  <a:cubicBezTo>
                    <a:pt x="238" y="216"/>
                    <a:pt x="239" y="221"/>
                    <a:pt x="238" y="222"/>
                  </a:cubicBezTo>
                  <a:cubicBezTo>
                    <a:pt x="234" y="224"/>
                    <a:pt x="228" y="221"/>
                    <a:pt x="225" y="226"/>
                  </a:cubicBezTo>
                  <a:cubicBezTo>
                    <a:pt x="218" y="222"/>
                    <a:pt x="213" y="217"/>
                    <a:pt x="205" y="216"/>
                  </a:cubicBezTo>
                  <a:cubicBezTo>
                    <a:pt x="207" y="214"/>
                    <a:pt x="207" y="212"/>
                    <a:pt x="205" y="207"/>
                  </a:cubicBezTo>
                  <a:cubicBezTo>
                    <a:pt x="204" y="206"/>
                    <a:pt x="203" y="207"/>
                    <a:pt x="203" y="205"/>
                  </a:cubicBezTo>
                  <a:cubicBezTo>
                    <a:pt x="203" y="205"/>
                    <a:pt x="203" y="203"/>
                    <a:pt x="203" y="203"/>
                  </a:cubicBezTo>
                  <a:cubicBezTo>
                    <a:pt x="202" y="201"/>
                    <a:pt x="197" y="200"/>
                    <a:pt x="201" y="199"/>
                  </a:cubicBezTo>
                  <a:cubicBezTo>
                    <a:pt x="200" y="198"/>
                    <a:pt x="192" y="194"/>
                    <a:pt x="191" y="198"/>
                  </a:cubicBezTo>
                  <a:cubicBezTo>
                    <a:pt x="189" y="195"/>
                    <a:pt x="189" y="190"/>
                    <a:pt x="186" y="188"/>
                  </a:cubicBezTo>
                  <a:cubicBezTo>
                    <a:pt x="185" y="184"/>
                    <a:pt x="187" y="183"/>
                    <a:pt x="188" y="181"/>
                  </a:cubicBezTo>
                  <a:cubicBezTo>
                    <a:pt x="186" y="179"/>
                    <a:pt x="184" y="180"/>
                    <a:pt x="178" y="179"/>
                  </a:cubicBezTo>
                  <a:cubicBezTo>
                    <a:pt x="175" y="181"/>
                    <a:pt x="175" y="188"/>
                    <a:pt x="167" y="186"/>
                  </a:cubicBezTo>
                  <a:cubicBezTo>
                    <a:pt x="169" y="179"/>
                    <a:pt x="162" y="181"/>
                    <a:pt x="164" y="173"/>
                  </a:cubicBezTo>
                  <a:cubicBezTo>
                    <a:pt x="159" y="173"/>
                    <a:pt x="158" y="170"/>
                    <a:pt x="152" y="171"/>
                  </a:cubicBezTo>
                  <a:cubicBezTo>
                    <a:pt x="152" y="170"/>
                    <a:pt x="155" y="170"/>
                    <a:pt x="156" y="170"/>
                  </a:cubicBezTo>
                  <a:cubicBezTo>
                    <a:pt x="151" y="164"/>
                    <a:pt x="147" y="169"/>
                    <a:pt x="137" y="168"/>
                  </a:cubicBezTo>
                  <a:cubicBezTo>
                    <a:pt x="131" y="166"/>
                    <a:pt x="126" y="164"/>
                    <a:pt x="121" y="162"/>
                  </a:cubicBezTo>
                  <a:cubicBezTo>
                    <a:pt x="116" y="164"/>
                    <a:pt x="111" y="163"/>
                    <a:pt x="109" y="168"/>
                  </a:cubicBezTo>
                  <a:cubicBezTo>
                    <a:pt x="107" y="168"/>
                    <a:pt x="104" y="167"/>
                    <a:pt x="102" y="168"/>
                  </a:cubicBezTo>
                  <a:cubicBezTo>
                    <a:pt x="100" y="168"/>
                    <a:pt x="101" y="169"/>
                    <a:pt x="100" y="170"/>
                  </a:cubicBezTo>
                  <a:cubicBezTo>
                    <a:pt x="97" y="170"/>
                    <a:pt x="98" y="166"/>
                    <a:pt x="95" y="171"/>
                  </a:cubicBezTo>
                  <a:cubicBezTo>
                    <a:pt x="94" y="172"/>
                    <a:pt x="92" y="173"/>
                    <a:pt x="93" y="175"/>
                  </a:cubicBezTo>
                  <a:cubicBezTo>
                    <a:pt x="90" y="173"/>
                    <a:pt x="89" y="169"/>
                    <a:pt x="89" y="177"/>
                  </a:cubicBezTo>
                  <a:cubicBezTo>
                    <a:pt x="87" y="177"/>
                    <a:pt x="87" y="175"/>
                    <a:pt x="85" y="175"/>
                  </a:cubicBezTo>
                  <a:cubicBezTo>
                    <a:pt x="83" y="175"/>
                    <a:pt x="85" y="177"/>
                    <a:pt x="85" y="177"/>
                  </a:cubicBezTo>
                  <a:cubicBezTo>
                    <a:pt x="83" y="181"/>
                    <a:pt x="77" y="179"/>
                    <a:pt x="76" y="185"/>
                  </a:cubicBezTo>
                  <a:cubicBezTo>
                    <a:pt x="71" y="181"/>
                    <a:pt x="60" y="183"/>
                    <a:pt x="52" y="183"/>
                  </a:cubicBezTo>
                  <a:cubicBezTo>
                    <a:pt x="49" y="182"/>
                    <a:pt x="51" y="186"/>
                    <a:pt x="50" y="186"/>
                  </a:cubicBezTo>
                  <a:cubicBezTo>
                    <a:pt x="49" y="187"/>
                    <a:pt x="47" y="186"/>
                    <a:pt x="46" y="186"/>
                  </a:cubicBezTo>
                  <a:cubicBezTo>
                    <a:pt x="44" y="187"/>
                    <a:pt x="43" y="188"/>
                    <a:pt x="40" y="188"/>
                  </a:cubicBezTo>
                  <a:cubicBezTo>
                    <a:pt x="35" y="190"/>
                    <a:pt x="26" y="194"/>
                    <a:pt x="14" y="192"/>
                  </a:cubicBezTo>
                  <a:cubicBezTo>
                    <a:pt x="15" y="187"/>
                    <a:pt x="14" y="181"/>
                    <a:pt x="20" y="181"/>
                  </a:cubicBezTo>
                  <a:cubicBezTo>
                    <a:pt x="19" y="178"/>
                    <a:pt x="22" y="172"/>
                    <a:pt x="18" y="171"/>
                  </a:cubicBezTo>
                  <a:cubicBezTo>
                    <a:pt x="13" y="171"/>
                    <a:pt x="20" y="170"/>
                    <a:pt x="18" y="164"/>
                  </a:cubicBezTo>
                  <a:cubicBezTo>
                    <a:pt x="16" y="159"/>
                    <a:pt x="16" y="168"/>
                    <a:pt x="14" y="160"/>
                  </a:cubicBezTo>
                  <a:cubicBezTo>
                    <a:pt x="14" y="160"/>
                    <a:pt x="15" y="157"/>
                    <a:pt x="14" y="157"/>
                  </a:cubicBezTo>
                  <a:cubicBezTo>
                    <a:pt x="12" y="154"/>
                    <a:pt x="15" y="156"/>
                    <a:pt x="14" y="153"/>
                  </a:cubicBezTo>
                  <a:cubicBezTo>
                    <a:pt x="14" y="149"/>
                    <a:pt x="10" y="146"/>
                    <a:pt x="13" y="143"/>
                  </a:cubicBezTo>
                  <a:cubicBezTo>
                    <a:pt x="13" y="141"/>
                    <a:pt x="10" y="143"/>
                    <a:pt x="9" y="142"/>
                  </a:cubicBezTo>
                  <a:cubicBezTo>
                    <a:pt x="8" y="141"/>
                    <a:pt x="9" y="139"/>
                    <a:pt x="9" y="138"/>
                  </a:cubicBezTo>
                  <a:cubicBezTo>
                    <a:pt x="9" y="138"/>
                    <a:pt x="7" y="132"/>
                    <a:pt x="7" y="132"/>
                  </a:cubicBezTo>
                  <a:cubicBezTo>
                    <a:pt x="4" y="130"/>
                    <a:pt x="8" y="131"/>
                    <a:pt x="7" y="129"/>
                  </a:cubicBezTo>
                  <a:cubicBezTo>
                    <a:pt x="6" y="126"/>
                    <a:pt x="2" y="125"/>
                    <a:pt x="3" y="121"/>
                  </a:cubicBezTo>
                  <a:cubicBezTo>
                    <a:pt x="8" y="122"/>
                    <a:pt x="5" y="114"/>
                    <a:pt x="9" y="114"/>
                  </a:cubicBezTo>
                  <a:cubicBezTo>
                    <a:pt x="9" y="111"/>
                    <a:pt x="6" y="113"/>
                    <a:pt x="5" y="112"/>
                  </a:cubicBezTo>
                  <a:cubicBezTo>
                    <a:pt x="4" y="110"/>
                    <a:pt x="6" y="105"/>
                    <a:pt x="1" y="106"/>
                  </a:cubicBezTo>
                  <a:cubicBezTo>
                    <a:pt x="0" y="98"/>
                    <a:pt x="4" y="94"/>
                    <a:pt x="5" y="88"/>
                  </a:cubicBezTo>
                  <a:cubicBezTo>
                    <a:pt x="7" y="91"/>
                    <a:pt x="14" y="89"/>
                    <a:pt x="14" y="84"/>
                  </a:cubicBezTo>
                  <a:cubicBezTo>
                    <a:pt x="15" y="80"/>
                    <a:pt x="26" y="83"/>
                    <a:pt x="26" y="75"/>
                  </a:cubicBezTo>
                  <a:cubicBezTo>
                    <a:pt x="36" y="76"/>
                    <a:pt x="41" y="71"/>
                    <a:pt x="50" y="71"/>
                  </a:cubicBezTo>
                  <a:cubicBezTo>
                    <a:pt x="52" y="71"/>
                    <a:pt x="50" y="68"/>
                    <a:pt x="50" y="69"/>
                  </a:cubicBezTo>
                  <a:cubicBezTo>
                    <a:pt x="53" y="65"/>
                    <a:pt x="59" y="68"/>
                    <a:pt x="59" y="61"/>
                  </a:cubicBezTo>
                  <a:cubicBezTo>
                    <a:pt x="61" y="62"/>
                    <a:pt x="61" y="63"/>
                    <a:pt x="63" y="63"/>
                  </a:cubicBezTo>
                  <a:cubicBezTo>
                    <a:pt x="67" y="64"/>
                    <a:pt x="62" y="55"/>
                    <a:pt x="68" y="58"/>
                  </a:cubicBezTo>
                  <a:cubicBezTo>
                    <a:pt x="67" y="50"/>
                    <a:pt x="68" y="51"/>
                    <a:pt x="68" y="43"/>
                  </a:cubicBezTo>
                  <a:cubicBezTo>
                    <a:pt x="73" y="43"/>
                    <a:pt x="76" y="45"/>
                    <a:pt x="80" y="47"/>
                  </a:cubicBezTo>
                  <a:cubicBezTo>
                    <a:pt x="82" y="45"/>
                    <a:pt x="82" y="42"/>
                    <a:pt x="85" y="43"/>
                  </a:cubicBezTo>
                  <a:cubicBezTo>
                    <a:pt x="83" y="39"/>
                    <a:pt x="90" y="36"/>
                    <a:pt x="85" y="35"/>
                  </a:cubicBezTo>
                  <a:cubicBezTo>
                    <a:pt x="86" y="33"/>
                    <a:pt x="89" y="33"/>
                    <a:pt x="89" y="30"/>
                  </a:cubicBezTo>
                  <a:cubicBezTo>
                    <a:pt x="95" y="31"/>
                    <a:pt x="91" y="23"/>
                    <a:pt x="98" y="26"/>
                  </a:cubicBezTo>
                  <a:cubicBezTo>
                    <a:pt x="100" y="24"/>
                    <a:pt x="102" y="22"/>
                    <a:pt x="104" y="20"/>
                  </a:cubicBezTo>
                  <a:cubicBezTo>
                    <a:pt x="106" y="22"/>
                    <a:pt x="109" y="23"/>
                    <a:pt x="113" y="22"/>
                  </a:cubicBezTo>
                  <a:cubicBezTo>
                    <a:pt x="109" y="26"/>
                    <a:pt x="114" y="24"/>
                    <a:pt x="115" y="26"/>
                  </a:cubicBezTo>
                  <a:cubicBezTo>
                    <a:pt x="115" y="26"/>
                    <a:pt x="115" y="28"/>
                    <a:pt x="115" y="28"/>
                  </a:cubicBezTo>
                  <a:cubicBezTo>
                    <a:pt x="116" y="28"/>
                    <a:pt x="118" y="27"/>
                    <a:pt x="119" y="28"/>
                  </a:cubicBezTo>
                  <a:cubicBezTo>
                    <a:pt x="119" y="28"/>
                    <a:pt x="121" y="33"/>
                    <a:pt x="126" y="32"/>
                  </a:cubicBezTo>
                  <a:cubicBezTo>
                    <a:pt x="129" y="33"/>
                    <a:pt x="127" y="22"/>
                    <a:pt x="123" y="24"/>
                  </a:cubicBezTo>
                  <a:cubicBezTo>
                    <a:pt x="124" y="22"/>
                    <a:pt x="126" y="21"/>
                    <a:pt x="128" y="20"/>
                  </a:cubicBezTo>
                  <a:cubicBezTo>
                    <a:pt x="128" y="16"/>
                    <a:pt x="131" y="13"/>
                    <a:pt x="136" y="13"/>
                  </a:cubicBezTo>
                  <a:cubicBezTo>
                    <a:pt x="135" y="9"/>
                    <a:pt x="137" y="7"/>
                    <a:pt x="141" y="7"/>
                  </a:cubicBezTo>
                  <a:cubicBezTo>
                    <a:pt x="138" y="13"/>
                    <a:pt x="140" y="10"/>
                    <a:pt x="145" y="9"/>
                  </a:cubicBezTo>
                  <a:cubicBezTo>
                    <a:pt x="153" y="0"/>
                    <a:pt x="168" y="9"/>
                    <a:pt x="178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宋体" panose="02010600030101010101" pitchFamily="2" charset="-122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advClick="0"/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emf"/><Relationship Id="rId8" Type="http://schemas.openxmlformats.org/officeDocument/2006/relationships/image" Target="../media/image32.emf"/><Relationship Id="rId7" Type="http://schemas.openxmlformats.org/officeDocument/2006/relationships/image" Target="../media/image31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3" Type="http://schemas.openxmlformats.org/officeDocument/2006/relationships/image" Target="../media/image27.emf"/><Relationship Id="rId2" Type="http://schemas.openxmlformats.org/officeDocument/2006/relationships/image" Target="../media/image26.jpe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37.jpeg"/><Relationship Id="rId4" Type="http://schemas.openxmlformats.org/officeDocument/2006/relationships/image" Target="../media/image2.png"/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1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7.jpe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image" Target="../media/image63.png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Relationship Id="rId3" Type="http://schemas.microsoft.com/office/2007/relationships/hdphoto" Target="../media/image59.wdp"/><Relationship Id="rId25" Type="http://schemas.openxmlformats.org/officeDocument/2006/relationships/notesSlide" Target="../notesSlides/notesSlide22.xml"/><Relationship Id="rId24" Type="http://schemas.openxmlformats.org/officeDocument/2006/relationships/slideLayout" Target="../slideLayouts/slideLayout5.xml"/><Relationship Id="rId23" Type="http://schemas.openxmlformats.org/officeDocument/2006/relationships/image" Target="../media/image75.png"/><Relationship Id="rId22" Type="http://schemas.openxmlformats.org/officeDocument/2006/relationships/tags" Target="../tags/tag9.xml"/><Relationship Id="rId21" Type="http://schemas.openxmlformats.org/officeDocument/2006/relationships/image" Target="../media/image74.png"/><Relationship Id="rId20" Type="http://schemas.openxmlformats.org/officeDocument/2006/relationships/image" Target="../media/image73.png"/><Relationship Id="rId2" Type="http://schemas.openxmlformats.org/officeDocument/2006/relationships/image" Target="../media/image58.png"/><Relationship Id="rId19" Type="http://schemas.openxmlformats.org/officeDocument/2006/relationships/tags" Target="../tags/tag8.xml"/><Relationship Id="rId18" Type="http://schemas.openxmlformats.org/officeDocument/2006/relationships/image" Target="../media/image72.png"/><Relationship Id="rId17" Type="http://schemas.microsoft.com/office/2007/relationships/hdphoto" Target="../media/image71.wdp"/><Relationship Id="rId16" Type="http://schemas.openxmlformats.org/officeDocument/2006/relationships/image" Target="../media/image70.png"/><Relationship Id="rId15" Type="http://schemas.openxmlformats.org/officeDocument/2006/relationships/image" Target="../media/image29.emf"/><Relationship Id="rId14" Type="http://schemas.microsoft.com/office/2007/relationships/hdphoto" Target="../media/image69.wdp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emf"/><Relationship Id="rId10" Type="http://schemas.openxmlformats.org/officeDocument/2006/relationships/image" Target="../media/image65.emf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6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9.png"/><Relationship Id="rId8" Type="http://schemas.openxmlformats.org/officeDocument/2006/relationships/image" Target="../media/image29.emf"/><Relationship Id="rId7" Type="http://schemas.microsoft.com/office/2007/relationships/hdphoto" Target="../media/image69.wdp"/><Relationship Id="rId6" Type="http://schemas.openxmlformats.org/officeDocument/2006/relationships/image" Target="../media/image68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0" Type="http://schemas.openxmlformats.org/officeDocument/2006/relationships/notesSlide" Target="../notesSlides/notesSlide25.xml"/><Relationship Id="rId2" Type="http://schemas.openxmlformats.org/officeDocument/2006/relationships/image" Target="../media/image60.png"/><Relationship Id="rId19" Type="http://schemas.openxmlformats.org/officeDocument/2006/relationships/slideLayout" Target="../slideLayouts/slideLayout5.xml"/><Relationship Id="rId18" Type="http://schemas.openxmlformats.org/officeDocument/2006/relationships/image" Target="../media/image73.png"/><Relationship Id="rId17" Type="http://schemas.openxmlformats.org/officeDocument/2006/relationships/tags" Target="../tags/tag10.xml"/><Relationship Id="rId16" Type="http://schemas.openxmlformats.org/officeDocument/2006/relationships/image" Target="../media/image85.png"/><Relationship Id="rId15" Type="http://schemas.openxmlformats.org/officeDocument/2006/relationships/image" Target="../media/image84.png"/><Relationship Id="rId14" Type="http://schemas.openxmlformats.org/officeDocument/2006/relationships/image" Target="../media/image83.png"/><Relationship Id="rId13" Type="http://schemas.openxmlformats.org/officeDocument/2006/relationships/image" Target="../media/image82.png"/><Relationship Id="rId12" Type="http://schemas.openxmlformats.org/officeDocument/2006/relationships/image" Target="../media/image51.png"/><Relationship Id="rId11" Type="http://schemas.openxmlformats.org/officeDocument/2006/relationships/image" Target="../media/image81.png"/><Relationship Id="rId10" Type="http://schemas.openxmlformats.org/officeDocument/2006/relationships/image" Target="../media/image80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1.xml"/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7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89.png"/><Relationship Id="rId6" Type="http://schemas.openxmlformats.org/officeDocument/2006/relationships/image" Target="../media/image88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0.png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96.emf"/><Relationship Id="rId2" Type="http://schemas.openxmlformats.org/officeDocument/2006/relationships/image" Target="../media/image95.jpe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12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7.png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2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98.png"/><Relationship Id="rId2" Type="http://schemas.openxmlformats.org/officeDocument/2006/relationships/image" Target="../media/image103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07.jpeg"/><Relationship Id="rId4" Type="http://schemas.openxmlformats.org/officeDocument/2006/relationships/image" Target="../media/image106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7.jpeg"/><Relationship Id="rId2" Type="http://schemas.openxmlformats.org/officeDocument/2006/relationships/image" Target="../media/image108.png"/><Relationship Id="rId1" Type="http://schemas.openxmlformats.org/officeDocument/2006/relationships/tags" Target="../tags/tag13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9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65.emf"/><Relationship Id="rId6" Type="http://schemas.openxmlformats.org/officeDocument/2006/relationships/image" Target="../media/image110.png"/><Relationship Id="rId5" Type="http://schemas.openxmlformats.org/officeDocument/2006/relationships/image" Target="../media/image48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109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image" Target="../media/image111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image" Target="../media/image111.jpe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2.png"/><Relationship Id="rId1" Type="http://schemas.openxmlformats.org/officeDocument/2006/relationships/image" Target="../media/image111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emf"/><Relationship Id="rId8" Type="http://schemas.openxmlformats.org/officeDocument/2006/relationships/image" Target="../media/image123.emf"/><Relationship Id="rId7" Type="http://schemas.openxmlformats.org/officeDocument/2006/relationships/image" Target="../media/image122.emf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2" Type="http://schemas.openxmlformats.org/officeDocument/2006/relationships/notesSlide" Target="../notesSlides/notesSlide44.xml"/><Relationship Id="rId11" Type="http://schemas.openxmlformats.org/officeDocument/2006/relationships/slideLayout" Target="../slideLayouts/slideLayout5.xml"/><Relationship Id="rId10" Type="http://schemas.openxmlformats.org/officeDocument/2006/relationships/image" Target="../media/image125.emf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7.png"/><Relationship Id="rId8" Type="http://schemas.openxmlformats.org/officeDocument/2006/relationships/image" Target="../media/image136.png"/><Relationship Id="rId7" Type="http://schemas.openxmlformats.org/officeDocument/2006/relationships/image" Target="../media/image135.png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1" Type="http://schemas.openxmlformats.org/officeDocument/2006/relationships/notesSlide" Target="../notesSlides/notesSlide47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8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29.png"/><Relationship Id="rId3" Type="http://schemas.openxmlformats.org/officeDocument/2006/relationships/image" Target="../media/image139.png"/><Relationship Id="rId2" Type="http://schemas.openxmlformats.org/officeDocument/2006/relationships/image" Target="../media/image2.png"/><Relationship Id="rId1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microsoft.com/office/2007/relationships/hdphoto" Target="../media/image143.wdp"/><Relationship Id="rId4" Type="http://schemas.openxmlformats.org/officeDocument/2006/relationships/image" Target="../media/image142.png"/><Relationship Id="rId3" Type="http://schemas.openxmlformats.org/officeDocument/2006/relationships/image" Target="../media/image141.emf"/><Relationship Id="rId2" Type="http://schemas.openxmlformats.org/officeDocument/2006/relationships/tags" Target="../tags/tag1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46.jpeg"/><Relationship Id="rId2" Type="http://schemas.openxmlformats.org/officeDocument/2006/relationships/image" Target="../media/image2.png"/><Relationship Id="rId1" Type="http://schemas.openxmlformats.org/officeDocument/2006/relationships/image" Target="../media/image145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3.png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emf"/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image" Target="../media/image25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png"/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智慧工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0"/>
            <a:ext cx="12190730" cy="4855845"/>
          </a:xfrm>
          <a:prstGeom prst="rect">
            <a:avLst/>
          </a:prstGeom>
        </p:spPr>
      </p:pic>
      <p:sp>
        <p:nvSpPr>
          <p:cNvPr id="24" name="Rectangle 12"/>
          <p:cNvSpPr/>
          <p:nvPr/>
        </p:nvSpPr>
        <p:spPr>
          <a:xfrm>
            <a:off x="1270" y="3439160"/>
            <a:ext cx="12190730" cy="1416685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340">
              <a:lnSpc>
                <a:spcPct val="150000"/>
              </a:lnSpc>
              <a:defRPr/>
            </a:pPr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4905693" y="5892800"/>
            <a:ext cx="2381885" cy="33782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258820" y="3590925"/>
            <a:ext cx="5675630" cy="1200150"/>
            <a:chOff x="4774" y="4650"/>
            <a:chExt cx="8938" cy="1890"/>
          </a:xfrm>
          <a:noFill/>
        </p:grpSpPr>
        <p:sp>
          <p:nvSpPr>
            <p:cNvPr id="11" name="矩形 10"/>
            <p:cNvSpPr/>
            <p:nvPr/>
          </p:nvSpPr>
          <p:spPr>
            <a:xfrm>
              <a:off x="5488" y="4650"/>
              <a:ext cx="8225" cy="1307"/>
            </a:xfrm>
            <a:prstGeom prst="rect">
              <a:avLst/>
            </a:prstGeom>
            <a:grp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en-US" sz="3200" b="1" dirty="0" smtClean="0">
                  <a:solidFill>
                    <a:schemeClr val="bg1"/>
                  </a:solidFill>
                  <a:latin typeface="+mj-ea"/>
                  <a:ea typeface="+mj-ea"/>
                  <a:cs typeface="+mj-ea"/>
                </a:rPr>
                <a:t>智慧工厂定位系统解决方案</a:t>
              </a:r>
              <a:endParaRPr lang="zh-CN" altLang="en-US" sz="3200" b="1" dirty="0" smtClean="0">
                <a:solidFill>
                  <a:schemeClr val="bg1"/>
                </a:solidFill>
                <a:latin typeface="+mj-ea"/>
                <a:ea typeface="+mj-ea"/>
                <a:cs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870" y="5888"/>
              <a:ext cx="3460" cy="652"/>
            </a:xfrm>
            <a:prstGeom prst="rect">
              <a:avLst/>
            </a:prstGeom>
            <a:grp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cap="all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+mn-lt"/>
                </a:rPr>
                <a:t>提升效率，保障安全</a:t>
              </a:r>
              <a:endParaRPr kumimoji="0" lang="zh-CN" altLang="en-US" sz="1400" b="0" i="0" cap="all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+mn-lt"/>
              </a:endParaRPr>
            </a:p>
          </p:txBody>
        </p:sp>
        <p:pic>
          <p:nvPicPr>
            <p:cNvPr id="153" name="图片 152" descr="定位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4" y="4911"/>
              <a:ext cx="612" cy="883"/>
            </a:xfrm>
            <a:prstGeom prst="rect">
              <a:avLst/>
            </a:prstGeom>
            <a:grpFill/>
          </p:spPr>
        </p:pic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29260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智慧工厂定位系统基础功能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3550" y="1535430"/>
            <a:ext cx="1640840" cy="4352925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44b933a22fcd26e4e15783d11d9e13f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" y="1760220"/>
            <a:ext cx="5832475" cy="388937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7900035" y="1153160"/>
            <a:ext cx="556260" cy="556260"/>
            <a:chOff x="8998" y="2644"/>
            <a:chExt cx="1312" cy="1312"/>
          </a:xfrm>
        </p:grpSpPr>
        <p:sp>
          <p:nvSpPr>
            <p:cNvPr id="5" name="七边形 4"/>
            <p:cNvSpPr/>
            <p:nvPr/>
          </p:nvSpPr>
          <p:spPr>
            <a:xfrm>
              <a:off x="8998" y="2644"/>
              <a:ext cx="1312" cy="1312"/>
            </a:xfrm>
            <a:prstGeom prst="heptagon">
              <a:avLst/>
            </a:prstGeom>
            <a:solidFill>
              <a:srgbClr val="157EFB"/>
            </a:solidFill>
            <a:ln>
              <a:noFill/>
            </a:ln>
            <a:effectLst>
              <a:outerShdw dist="38100" dir="8100000" algn="t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6" name="图片 5" descr="多地图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1" y="2970"/>
              <a:ext cx="687" cy="660"/>
            </a:xfrm>
            <a:prstGeom prst="rect">
              <a:avLst/>
            </a:prstGeom>
          </p:spPr>
        </p:pic>
      </p:grpSp>
      <p:sp>
        <p:nvSpPr>
          <p:cNvPr id="7" name="TextBox 14"/>
          <p:cNvSpPr txBox="1"/>
          <p:nvPr/>
        </p:nvSpPr>
        <p:spPr>
          <a:xfrm>
            <a:off x="8720455" y="1371600"/>
            <a:ext cx="2713990" cy="21526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多地图切换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8720455" y="2135505"/>
            <a:ext cx="1890395" cy="21526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实时位置显示查询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894638" y="1913890"/>
            <a:ext cx="567055" cy="567055"/>
            <a:chOff x="6672" y="3768"/>
            <a:chExt cx="1312" cy="1312"/>
          </a:xfrm>
        </p:grpSpPr>
        <p:sp>
          <p:nvSpPr>
            <p:cNvPr id="10" name="七边形 9"/>
            <p:cNvSpPr/>
            <p:nvPr/>
          </p:nvSpPr>
          <p:spPr>
            <a:xfrm>
              <a:off x="6672" y="3768"/>
              <a:ext cx="1312" cy="1312"/>
            </a:xfrm>
            <a:prstGeom prst="heptagon">
              <a:avLst/>
            </a:prstGeom>
            <a:solidFill>
              <a:srgbClr val="157EFB"/>
            </a:solidFill>
            <a:ln>
              <a:noFill/>
            </a:ln>
            <a:effectLst>
              <a:outerShdw dist="38100" dir="8100000" algn="t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4" name="图片 13" descr="实时位置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6" y="4070"/>
              <a:ext cx="505" cy="724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720455" y="2899410"/>
            <a:ext cx="1890395" cy="21526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历史轨迹回放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93685" y="2685415"/>
            <a:ext cx="568960" cy="568960"/>
            <a:chOff x="11257" y="3720"/>
            <a:chExt cx="1312" cy="1312"/>
          </a:xfrm>
        </p:grpSpPr>
        <p:sp>
          <p:nvSpPr>
            <p:cNvPr id="17" name="七边形 16"/>
            <p:cNvSpPr/>
            <p:nvPr/>
          </p:nvSpPr>
          <p:spPr>
            <a:xfrm>
              <a:off x="11257" y="3720"/>
              <a:ext cx="1312" cy="1312"/>
            </a:xfrm>
            <a:prstGeom prst="heptagon">
              <a:avLst/>
            </a:prstGeom>
            <a:solidFill>
              <a:srgbClr val="157EFB"/>
            </a:solidFill>
            <a:ln>
              <a:noFill/>
            </a:ln>
            <a:effectLst>
              <a:outerShdw dist="38100" dir="2700000" algn="tl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" name="图片 18" descr="轨迹回放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42" y="4053"/>
              <a:ext cx="742" cy="741"/>
            </a:xfrm>
            <a:prstGeom prst="rect">
              <a:avLst/>
            </a:prstGeom>
          </p:spPr>
        </p:pic>
      </p:grpSp>
      <p:sp>
        <p:nvSpPr>
          <p:cNvPr id="23" name="TextBox 14"/>
          <p:cNvSpPr txBox="1"/>
          <p:nvPr/>
        </p:nvSpPr>
        <p:spPr>
          <a:xfrm>
            <a:off x="8720455" y="3663315"/>
            <a:ext cx="1890395" cy="21526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2D/3D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地图显示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7906703" y="3458845"/>
            <a:ext cx="542925" cy="542925"/>
            <a:chOff x="11780" y="6291"/>
            <a:chExt cx="1312" cy="1312"/>
          </a:xfrm>
        </p:grpSpPr>
        <p:sp>
          <p:nvSpPr>
            <p:cNvPr id="25" name="七边形 24"/>
            <p:cNvSpPr/>
            <p:nvPr/>
          </p:nvSpPr>
          <p:spPr>
            <a:xfrm>
              <a:off x="11780" y="6291"/>
              <a:ext cx="1312" cy="1312"/>
            </a:xfrm>
            <a:prstGeom prst="heptagon">
              <a:avLst/>
            </a:prstGeom>
            <a:solidFill>
              <a:srgbClr val="157EFB"/>
            </a:solidFill>
            <a:ln>
              <a:noFill/>
            </a:ln>
            <a:effectLst>
              <a:outerShdw dist="38100" dir="2700000" algn="tl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26" name="图片 25" descr="3d地图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82" y="6535"/>
              <a:ext cx="709" cy="826"/>
            </a:xfrm>
            <a:prstGeom prst="rect">
              <a:avLst/>
            </a:prstGeom>
          </p:spPr>
        </p:pic>
      </p:grpSp>
      <p:sp>
        <p:nvSpPr>
          <p:cNvPr id="27" name="TextBox 14"/>
          <p:cNvSpPr txBox="1"/>
          <p:nvPr/>
        </p:nvSpPr>
        <p:spPr>
          <a:xfrm>
            <a:off x="8720455" y="4427220"/>
            <a:ext cx="2824480" cy="21526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标签</a:t>
            </a: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SOS</a:t>
            </a: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求救，撤离指令下发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903210" y="4206240"/>
            <a:ext cx="549910" cy="549910"/>
            <a:chOff x="10310" y="8279"/>
            <a:chExt cx="1312" cy="1312"/>
          </a:xfrm>
        </p:grpSpPr>
        <p:sp>
          <p:nvSpPr>
            <p:cNvPr id="29" name="七边形 28"/>
            <p:cNvSpPr/>
            <p:nvPr/>
          </p:nvSpPr>
          <p:spPr>
            <a:xfrm>
              <a:off x="10310" y="8279"/>
              <a:ext cx="1312" cy="1312"/>
            </a:xfrm>
            <a:prstGeom prst="heptagon">
              <a:avLst/>
            </a:prstGeom>
            <a:solidFill>
              <a:srgbClr val="157EFB"/>
            </a:solidFill>
            <a:ln>
              <a:noFill/>
            </a:ln>
            <a:effectLst>
              <a:outerShdw dist="38100" dir="2700000" algn="tl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0" name="图片 29" descr="SOS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559" y="8721"/>
              <a:ext cx="814" cy="459"/>
            </a:xfrm>
            <a:prstGeom prst="rect">
              <a:avLst/>
            </a:prstGeom>
          </p:spPr>
        </p:pic>
      </p:grpSp>
      <p:sp>
        <p:nvSpPr>
          <p:cNvPr id="31" name="TextBox 14"/>
          <p:cNvSpPr txBox="1"/>
          <p:nvPr/>
        </p:nvSpPr>
        <p:spPr>
          <a:xfrm>
            <a:off x="8720455" y="5191125"/>
            <a:ext cx="1890395" cy="21526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快速人员查找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900353" y="4960620"/>
            <a:ext cx="555625" cy="555625"/>
            <a:chOff x="7727" y="8279"/>
            <a:chExt cx="1312" cy="1312"/>
          </a:xfrm>
        </p:grpSpPr>
        <p:sp>
          <p:nvSpPr>
            <p:cNvPr id="35" name="七边形 34"/>
            <p:cNvSpPr/>
            <p:nvPr/>
          </p:nvSpPr>
          <p:spPr>
            <a:xfrm>
              <a:off x="7727" y="8279"/>
              <a:ext cx="1312" cy="1312"/>
            </a:xfrm>
            <a:prstGeom prst="heptagon">
              <a:avLst/>
            </a:prstGeom>
            <a:solidFill>
              <a:srgbClr val="157EFB"/>
            </a:solidFill>
            <a:ln>
              <a:noFill/>
            </a:ln>
            <a:effectLst>
              <a:outerShdw dist="38100" dir="8100000" algn="t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6" name="图片 35" descr="人员查找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34" y="8661"/>
              <a:ext cx="899" cy="579"/>
            </a:xfrm>
            <a:prstGeom prst="rect">
              <a:avLst/>
            </a:prstGeom>
          </p:spPr>
        </p:pic>
      </p:grpSp>
      <p:sp>
        <p:nvSpPr>
          <p:cNvPr id="37" name="TextBox 14"/>
          <p:cNvSpPr txBox="1"/>
          <p:nvPr/>
        </p:nvSpPr>
        <p:spPr>
          <a:xfrm flipH="1">
            <a:off x="8720455" y="5955030"/>
            <a:ext cx="1390015" cy="21526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ea"/>
                <a:sym typeface="+mn-ea"/>
              </a:rPr>
              <a:t>人员信息管理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ea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896860" y="5720715"/>
            <a:ext cx="562610" cy="562610"/>
            <a:chOff x="6134" y="6292"/>
            <a:chExt cx="1312" cy="1312"/>
          </a:xfrm>
        </p:grpSpPr>
        <p:sp>
          <p:nvSpPr>
            <p:cNvPr id="39" name="七边形 38"/>
            <p:cNvSpPr/>
            <p:nvPr/>
          </p:nvSpPr>
          <p:spPr>
            <a:xfrm>
              <a:off x="6134" y="6292"/>
              <a:ext cx="1312" cy="1312"/>
            </a:xfrm>
            <a:prstGeom prst="heptagon">
              <a:avLst/>
            </a:prstGeom>
            <a:solidFill>
              <a:srgbClr val="157EFB"/>
            </a:solidFill>
            <a:ln>
              <a:noFill/>
            </a:ln>
            <a:effectLst>
              <a:outerShdw dist="38100" dir="8100000" algn="tr" rotWithShape="0">
                <a:schemeClr val="accent2">
                  <a:lumMod val="50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40" name="图片 39" descr="人员信息管理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1" y="6685"/>
              <a:ext cx="698" cy="525"/>
            </a:xfrm>
            <a:prstGeom prst="rect">
              <a:avLst/>
            </a:prstGeom>
          </p:spPr>
        </p:pic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4535c698361199c0ec181b7a68dfc3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7575" y="2683510"/>
            <a:ext cx="2332990" cy="1136015"/>
          </a:xfrm>
          <a:prstGeom prst="rect">
            <a:avLst/>
          </a:prstGeom>
        </p:spPr>
      </p:pic>
      <p:pic>
        <p:nvPicPr>
          <p:cNvPr id="9" name="图片 8" descr="4535c698361199c0ec181b7a68dfc3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35" y="2683510"/>
            <a:ext cx="2296795" cy="1118235"/>
          </a:xfrm>
          <a:prstGeom prst="rect">
            <a:avLst/>
          </a:prstGeom>
        </p:spPr>
      </p:pic>
      <p:pic>
        <p:nvPicPr>
          <p:cNvPr id="2" name="图片 1" descr="ÉãÍ¼Íø_5007116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" y="2692400"/>
            <a:ext cx="2348230" cy="11271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61720" y="3040380"/>
            <a:ext cx="1516380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20116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智慧工厂业务应用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8335645" y="5499735"/>
            <a:ext cx="854075" cy="2578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室内产线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3885565" y="5499735"/>
            <a:ext cx="854075" cy="2578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室外厂区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6096635" y="4328795"/>
            <a:ext cx="0" cy="196659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îśļíḑé"/>
          <p:cNvSpPr txBox="1"/>
          <p:nvPr/>
        </p:nvSpPr>
        <p:spPr>
          <a:xfrm>
            <a:off x="2612073" y="1659255"/>
            <a:ext cx="6967855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rPr>
              <a:t>基于高精度定位，为企业管理定制全套解决方案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29" name="îṩļidê"/>
          <p:cNvSpPr/>
          <p:nvPr/>
        </p:nvSpPr>
        <p:spPr bwMode="auto">
          <a:xfrm>
            <a:off x="572135" y="4147820"/>
            <a:ext cx="2132965" cy="2519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考勤管理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设备巡检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设备故障检测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维修工单管理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联动消费与门禁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</p:txBody>
      </p:sp>
      <p:sp>
        <p:nvSpPr>
          <p:cNvPr id="30" name="íṥ1íḑè"/>
          <p:cNvSpPr txBox="1"/>
          <p:nvPr/>
        </p:nvSpPr>
        <p:spPr bwMode="auto">
          <a:xfrm>
            <a:off x="995045" y="3040380"/>
            <a:ext cx="1502410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95000"/>
                    <a:lumOff val="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0070C0"/>
                </a:solidFill>
                <a:sym typeface="+mn-ea"/>
              </a:rPr>
              <a:t>产线管理</a:t>
            </a:r>
            <a:endParaRPr lang="zh-CN" altLang="en-US" sz="1600" b="1" i="1" dirty="0">
              <a:solidFill>
                <a:srgbClr val="0070C0"/>
              </a:solidFill>
              <a:cs typeface="+mn-ea"/>
              <a:sym typeface="+mn-ea"/>
            </a:endParaRPr>
          </a:p>
        </p:txBody>
      </p:sp>
      <p:sp>
        <p:nvSpPr>
          <p:cNvPr id="40" name="îṩļidê"/>
          <p:cNvSpPr/>
          <p:nvPr/>
        </p:nvSpPr>
        <p:spPr bwMode="auto">
          <a:xfrm>
            <a:off x="3584575" y="4104005"/>
            <a:ext cx="2132965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人员状态监测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应急撤离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视频联动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访客管理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电子围栏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</p:txBody>
      </p:sp>
      <p:sp>
        <p:nvSpPr>
          <p:cNvPr id="41" name="îṩļidê"/>
          <p:cNvSpPr/>
          <p:nvPr/>
        </p:nvSpPr>
        <p:spPr bwMode="auto">
          <a:xfrm>
            <a:off x="6412865" y="4104005"/>
            <a:ext cx="2132965" cy="2519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资产管理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仓储管理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物流车辆管理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3265170" y="4328795"/>
            <a:ext cx="0" cy="196659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47478" y="3101975"/>
            <a:ext cx="1516380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íṥ1íḑè"/>
          <p:cNvSpPr txBox="1"/>
          <p:nvPr/>
        </p:nvSpPr>
        <p:spPr bwMode="auto">
          <a:xfrm>
            <a:off x="4076383" y="3101975"/>
            <a:ext cx="126809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8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75C2"/>
                </a:solidFill>
                <a:sym typeface="+mn-ea"/>
              </a:rPr>
              <a:t>安全管理</a:t>
            </a:r>
            <a:endParaRPr lang="zh-CN" altLang="en-US" sz="2000" b="1" i="1" dirty="0">
              <a:solidFill>
                <a:srgbClr val="0075C2"/>
              </a:solidFill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639243" y="3101975"/>
            <a:ext cx="1516380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íṥ1íḑè"/>
          <p:cNvSpPr txBox="1"/>
          <p:nvPr/>
        </p:nvSpPr>
        <p:spPr bwMode="auto">
          <a:xfrm>
            <a:off x="6571615" y="3101975"/>
            <a:ext cx="158432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75C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8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75C2"/>
                </a:solidFill>
                <a:sym typeface="+mn-ea"/>
              </a:rPr>
              <a:t>仓储物流</a:t>
            </a:r>
            <a:endParaRPr lang="zh-CN" altLang="en-US" sz="2000" b="1" i="1" dirty="0">
              <a:solidFill>
                <a:srgbClr val="0075C2"/>
              </a:solidFill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5045" y="2978785"/>
            <a:ext cx="1649730" cy="510540"/>
          </a:xfrm>
          <a:prstGeom prst="rect">
            <a:avLst/>
          </a:prstGeom>
          <a:noFill/>
          <a:ln w="222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885565" y="3040380"/>
            <a:ext cx="1649730" cy="510540"/>
          </a:xfrm>
          <a:prstGeom prst="rect">
            <a:avLst/>
          </a:prstGeom>
          <a:noFill/>
          <a:ln w="222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571615" y="3040380"/>
            <a:ext cx="1649730" cy="510540"/>
          </a:xfrm>
          <a:prstGeom prst="rect">
            <a:avLst/>
          </a:prstGeom>
          <a:noFill/>
          <a:ln w="222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0c039c891b7e85b6fe307ddae85a5acb"/>
          <p:cNvPicPr>
            <a:picLocks noChangeAspect="1"/>
          </p:cNvPicPr>
          <p:nvPr/>
        </p:nvPicPr>
        <p:blipFill>
          <a:blip r:embed="rId5"/>
          <a:srcRect t="61399" b="496"/>
          <a:stretch>
            <a:fillRect/>
          </a:stretch>
        </p:blipFill>
        <p:spPr>
          <a:xfrm>
            <a:off x="8983980" y="2684780"/>
            <a:ext cx="2141220" cy="1116965"/>
          </a:xfrm>
          <a:prstGeom prst="rect">
            <a:avLst/>
          </a:prstGeom>
          <a:solidFill>
            <a:srgbClr val="009AFC">
              <a:alpha val="41000"/>
            </a:srgbClr>
          </a:solidFill>
          <a:ln>
            <a:noFill/>
          </a:ln>
          <a:effectLst/>
        </p:spPr>
      </p:pic>
      <p:sp>
        <p:nvSpPr>
          <p:cNvPr id="4" name="矩形 3"/>
          <p:cNvSpPr/>
          <p:nvPr/>
        </p:nvSpPr>
        <p:spPr>
          <a:xfrm>
            <a:off x="9275763" y="3101975"/>
            <a:ext cx="1516380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íṥ1íḑè"/>
          <p:cNvSpPr txBox="1"/>
          <p:nvPr/>
        </p:nvSpPr>
        <p:spPr bwMode="auto">
          <a:xfrm>
            <a:off x="9404668" y="3101975"/>
            <a:ext cx="126809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 fontScale="8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75C2"/>
                </a:solidFill>
                <a:sym typeface="+mn-ea"/>
              </a:rPr>
              <a:t>疫情防控</a:t>
            </a:r>
            <a:endParaRPr lang="zh-CN" altLang="en-US" sz="2000" b="1" i="1" dirty="0">
              <a:solidFill>
                <a:srgbClr val="0075C2"/>
              </a:solidFill>
              <a:cs typeface="+mn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13850" y="3040380"/>
            <a:ext cx="1649730" cy="510540"/>
          </a:xfrm>
          <a:prstGeom prst="rect">
            <a:avLst/>
          </a:prstGeom>
          <a:noFill/>
          <a:ln w="222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îṩļidê"/>
          <p:cNvSpPr/>
          <p:nvPr/>
        </p:nvSpPr>
        <p:spPr bwMode="auto">
          <a:xfrm>
            <a:off x="8972550" y="4147820"/>
            <a:ext cx="2132965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疫情防控</a:t>
            </a:r>
            <a:endParaRPr lang="zh-CN" altLang="en-US" sz="1200" dirty="0">
              <a:solidFill>
                <a:srgbClr val="FF0000"/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聚众预警</a:t>
            </a:r>
            <a:endParaRPr lang="zh-CN" altLang="en-US" sz="1200" dirty="0">
              <a:solidFill>
                <a:srgbClr val="FF0000"/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接触分析</a:t>
            </a:r>
            <a:endParaRPr lang="zh-CN" altLang="en-US" sz="1200" dirty="0">
              <a:solidFill>
                <a:srgbClr val="FF0000"/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兰亭黑-简" panose="02000000000000000000" charset="-122"/>
                <a:ea typeface="兰亭黑-简" panose="02000000000000000000" charset="-122"/>
                <a:cs typeface="+mn-ea"/>
                <a:sym typeface="+mn-lt"/>
              </a:rPr>
              <a:t>消杀管理</a:t>
            </a:r>
            <a:endParaRPr lang="zh-CN" altLang="en-US" sz="1200" dirty="0">
              <a:solidFill>
                <a:srgbClr val="FF0000"/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810625" y="4328795"/>
            <a:ext cx="0" cy="1966595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7145" y="0"/>
            <a:ext cx="2845435" cy="687578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5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63395" y="474980"/>
            <a:ext cx="2069465" cy="2069465"/>
            <a:chOff x="4240335" y="3008435"/>
            <a:chExt cx="3711332" cy="3711332"/>
          </a:xfrm>
        </p:grpSpPr>
        <p:sp>
          <p:nvSpPr>
            <p:cNvPr id="17" name="椭圆 16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710169" y="3478269"/>
              <a:ext cx="2771663" cy="2771663"/>
            </a:xfrm>
            <a:prstGeom prst="ellipse">
              <a:avLst/>
            </a:prstGeom>
            <a:solidFill>
              <a:srgbClr val="0075C2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rgbClr val="0075C2">
                  <a:alpha val="8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832860" y="2000250"/>
            <a:ext cx="4168140" cy="10839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6600" b="1" dirty="0">
                <a:solidFill>
                  <a:srgbClr val="0075C2"/>
                </a:solidFill>
                <a:latin typeface="+mj-ea"/>
                <a:ea typeface="+mj-ea"/>
              </a:rPr>
              <a:t>PART 02</a:t>
            </a:r>
            <a:endParaRPr lang="en-US" altLang="zh-CN" sz="6600" b="1" dirty="0">
              <a:solidFill>
                <a:srgbClr val="0075C2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97630" y="2822575"/>
            <a:ext cx="3337560" cy="737235"/>
          </a:xfrm>
          <a:prstGeom prst="rect">
            <a:avLst/>
          </a:prstGeom>
          <a:ln w="1270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0075C2"/>
                </a:solidFill>
                <a:latin typeface="+mj-ea"/>
                <a:ea typeface="+mj-ea"/>
                <a:cs typeface="+mn-ea"/>
                <a:sym typeface="+mn-lt"/>
              </a:rPr>
              <a:t>硬  件  设  备</a:t>
            </a:r>
            <a:endParaRPr lang="zh-CN" altLang="en-US" sz="2800" dirty="0">
              <a:solidFill>
                <a:srgbClr val="0075C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21" name="图片 20" descr="44b933a22fcd26e4e15783d11d9e13f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1390" y="0"/>
            <a:ext cx="3610610" cy="6883400"/>
          </a:xfrm>
          <a:prstGeom prst="rect">
            <a:avLst/>
          </a:prstGeom>
        </p:spPr>
      </p:pic>
      <p:pic>
        <p:nvPicPr>
          <p:cNvPr id="23" name="图片 22" descr="yingjianshebe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5" y="1032510"/>
            <a:ext cx="953770" cy="953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硬件设备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pic>
        <p:nvPicPr>
          <p:cNvPr id="7" name="图片 6" descr="图片包含 电子产品&#10;&#10;自动生成的说明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" t="857" r="36218" b="677"/>
          <a:stretch>
            <a:fillRect/>
          </a:stretch>
        </p:blipFill>
        <p:spPr>
          <a:xfrm>
            <a:off x="3656330" y="1607820"/>
            <a:ext cx="4829810" cy="43821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1" t="13606" r="9028" b="4831"/>
          <a:stretch>
            <a:fillRect/>
          </a:stretch>
        </p:blipFill>
        <p:spPr>
          <a:xfrm>
            <a:off x="8638540" y="1614170"/>
            <a:ext cx="3228975" cy="4375785"/>
          </a:xfrm>
          <a:prstGeom prst="rect">
            <a:avLst/>
          </a:prstGeom>
        </p:spPr>
      </p:pic>
      <p:sp>
        <p:nvSpPr>
          <p:cNvPr id="2" name="Rectangle 12"/>
          <p:cNvSpPr/>
          <p:nvPr/>
        </p:nvSpPr>
        <p:spPr>
          <a:xfrm>
            <a:off x="0" y="1614170"/>
            <a:ext cx="3573780" cy="4382770"/>
          </a:xfrm>
          <a:prstGeom prst="rect">
            <a:avLst/>
          </a:prstGeom>
          <a:solidFill>
            <a:srgbClr val="0075C2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340">
              <a:lnSpc>
                <a:spcPct val="150000"/>
              </a:lnSpc>
              <a:defRPr/>
            </a:pPr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" name="TextBox 14"/>
          <p:cNvSpPr txBox="1"/>
          <p:nvPr/>
        </p:nvSpPr>
        <p:spPr>
          <a:xfrm>
            <a:off x="463550" y="1796098"/>
            <a:ext cx="3049270" cy="88582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0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墨水屏工牌标签</a:t>
            </a:r>
            <a:endParaRPr lang="zh-CN" altLang="en-US" sz="30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rgbClr val="F74865"/>
                </a:solidFill>
                <a:latin typeface="+mj-lt"/>
                <a:ea typeface="+mj-ea"/>
                <a:cs typeface="+mj-lt"/>
                <a:sym typeface="+mn-ea"/>
              </a:rPr>
              <a:t>EH100602A01-S</a:t>
            </a:r>
            <a:endParaRPr lang="zh-CN" altLang="en-US" b="1" dirty="0">
              <a:solidFill>
                <a:srgbClr val="F74865"/>
              </a:solidFill>
              <a:latin typeface="+mj-lt"/>
              <a:ea typeface="+mj-ea"/>
              <a:cs typeface="+mj-lt"/>
              <a:sym typeface="+mn-ea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463550" y="2734945"/>
            <a:ext cx="2708910" cy="29546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日期、时间、天气显示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支持系统短信下发，声光震动提示；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支持求救报警操作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支持中英双语显示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信息发送状态反馈：已发送状态、已读状态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内置</a:t>
            </a: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RFID</a:t>
            </a: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标签：实现门禁管理、消费，替换员工卡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47440" y="1607820"/>
            <a:ext cx="8544560" cy="4382135"/>
          </a:xfrm>
          <a:prstGeom prst="rect">
            <a:avLst/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硬件设备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Rectangle 12"/>
          <p:cNvSpPr/>
          <p:nvPr/>
        </p:nvSpPr>
        <p:spPr>
          <a:xfrm>
            <a:off x="0" y="1607185"/>
            <a:ext cx="3573780" cy="4382770"/>
          </a:xfrm>
          <a:prstGeom prst="rect">
            <a:avLst/>
          </a:prstGeom>
          <a:solidFill>
            <a:srgbClr val="0075C2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1450340">
              <a:lnSpc>
                <a:spcPct val="150000"/>
              </a:lnSpc>
              <a:defRPr/>
            </a:pPr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" name="TextBox 14"/>
          <p:cNvSpPr txBox="1"/>
          <p:nvPr/>
        </p:nvSpPr>
        <p:spPr>
          <a:xfrm>
            <a:off x="463550" y="2419985"/>
            <a:ext cx="3048635" cy="55372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30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PDA</a:t>
            </a:r>
            <a:r>
              <a:rPr lang="zh-CN" altLang="en-US" sz="30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定位终端</a:t>
            </a:r>
            <a:endParaRPr lang="zh-CN" altLang="en-US" sz="30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531495" y="3699510"/>
            <a:ext cx="2708910" cy="18465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实现设备巡检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实现工单派单与执行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紧急情况下发逃生路线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indent="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463550" y="3064828"/>
            <a:ext cx="2708275" cy="2578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定位标签模块集成到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PDA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终端</a:t>
            </a:r>
            <a:endParaRPr lang="zh-CN" altLang="en-US" sz="14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355" y="1298575"/>
            <a:ext cx="6534150" cy="499999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647440" y="1628775"/>
            <a:ext cx="8544560" cy="4368165"/>
          </a:xfrm>
          <a:prstGeom prst="rect">
            <a:avLst/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硬件设备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Rectangle 12"/>
          <p:cNvSpPr/>
          <p:nvPr/>
        </p:nvSpPr>
        <p:spPr>
          <a:xfrm>
            <a:off x="0" y="1614170"/>
            <a:ext cx="3692525" cy="4382770"/>
          </a:xfrm>
          <a:prstGeom prst="rect">
            <a:avLst/>
          </a:prstGeom>
          <a:solidFill>
            <a:srgbClr val="0075C2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450340">
              <a:lnSpc>
                <a:spcPct val="150000"/>
              </a:lnSpc>
              <a:defRPr/>
            </a:pPr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" name="TextBox 14"/>
          <p:cNvSpPr txBox="1"/>
          <p:nvPr/>
        </p:nvSpPr>
        <p:spPr>
          <a:xfrm>
            <a:off x="463550" y="1796098"/>
            <a:ext cx="3049270" cy="88582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0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车载定位标签</a:t>
            </a:r>
            <a:endParaRPr lang="zh-CN" altLang="en-US" sz="30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b="1" dirty="0" smtClean="0">
                <a:solidFill>
                  <a:srgbClr val="F74461"/>
                </a:solidFill>
                <a:latin typeface="+mn-ea"/>
                <a:sym typeface="+mn-ea"/>
              </a:rPr>
              <a:t>EH100602A12-G</a:t>
            </a:r>
            <a:endParaRPr lang="en-US" altLang="zh-CN" b="1" dirty="0" smtClean="0">
              <a:solidFill>
                <a:srgbClr val="F74461"/>
              </a:solidFill>
              <a:latin typeface="+mn-ea"/>
              <a:sym typeface="+mn-ea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463550" y="2734945"/>
            <a:ext cx="3493135" cy="25850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10cm</a:t>
            </a: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高</a:t>
            </a: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精度定位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定位视距工程覆盖距离（无遮挡）： 100m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一般遮挡工程覆盖距离：30m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实时安全报警功能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室外支持</a:t>
            </a: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GPS</a:t>
            </a: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定位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外形尺寸：150×150×158mm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产品重量：600g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435" y="1796415"/>
            <a:ext cx="8117205" cy="399034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硬件设备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Rectangle 12"/>
          <p:cNvSpPr/>
          <p:nvPr/>
        </p:nvSpPr>
        <p:spPr>
          <a:xfrm>
            <a:off x="635" y="1628775"/>
            <a:ext cx="3550285" cy="4319905"/>
          </a:xfrm>
          <a:prstGeom prst="rect">
            <a:avLst/>
          </a:prstGeom>
          <a:solidFill>
            <a:srgbClr val="0075C2"/>
          </a:solidFill>
          <a:ln>
            <a:noFill/>
          </a:ln>
          <a:effectLst>
            <a:outerShdw blurRad="317500" sx="1000" sy="1000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1450340">
              <a:lnSpc>
                <a:spcPct val="150000"/>
              </a:lnSpc>
              <a:defRPr/>
            </a:pPr>
            <a:endParaRPr lang="en-US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" name="TextBox 14"/>
          <p:cNvSpPr txBox="1"/>
          <p:nvPr/>
        </p:nvSpPr>
        <p:spPr>
          <a:xfrm>
            <a:off x="409575" y="2008505"/>
            <a:ext cx="3048635" cy="55372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0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定位基站</a:t>
            </a:r>
            <a:endParaRPr lang="zh-CN" altLang="en-US" sz="30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409575" y="3253105"/>
            <a:ext cx="2708910" cy="24180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"/>
              <a:defRPr/>
            </a:pP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10cm高精度定位，覆盖距离20~100m</a:t>
            </a:r>
            <a:endParaRPr lang="en-US" altLang="zh-CN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无线同步技术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P</a:t>
            </a: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OE供电，极简供电、联网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稳定性强，抗遮挡，抗干扰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marL="285750" indent="-285750" algn="just" defTabSz="145034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  <a:defRPr/>
            </a:pP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室内</a:t>
            </a:r>
            <a:r>
              <a:rPr lang="en-US" altLang="zh-CN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86</a:t>
            </a: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盒面板、体积小；</a:t>
            </a:r>
            <a:r>
              <a:rPr lang="zh-CN" altLang="en-US" sz="1200" dirty="0">
                <a:solidFill>
                  <a:schemeClr val="bg1">
                    <a:alpha val="80000"/>
                  </a:schemeClr>
                </a:solidFill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  <a:sym typeface="+mn-ea"/>
              </a:rPr>
              <a:t>室外信号全覆盖，防水部署方式</a:t>
            </a: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  <a:p>
            <a:pPr indent="0" algn="just" defTabSz="145034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  <a:defRPr/>
            </a:pPr>
            <a:endParaRPr lang="zh-CN" altLang="en-US" sz="1200" dirty="0">
              <a:solidFill>
                <a:schemeClr val="bg1">
                  <a:alpha val="80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ea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409575" y="2653348"/>
            <a:ext cx="2708275" cy="2578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室内外部署的定位基站</a:t>
            </a:r>
            <a:endParaRPr lang="zh-CN" altLang="en-US" sz="1400" b="1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47440" y="1628775"/>
            <a:ext cx="8544560" cy="4319905"/>
          </a:xfrm>
          <a:prstGeom prst="rect">
            <a:avLst/>
          </a:prstGeom>
          <a:solidFill>
            <a:schemeClr val="bg2">
              <a:lumMod val="9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rcRect l="16093" r="22918"/>
          <a:stretch>
            <a:fillRect/>
          </a:stretch>
        </p:blipFill>
        <p:spPr>
          <a:xfrm>
            <a:off x="8330565" y="1797050"/>
            <a:ext cx="3589020" cy="3049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3"/>
          <a:srcRect l="16877" t="8894" r="31825" b="8529"/>
          <a:stretch>
            <a:fillRect/>
          </a:stretch>
        </p:blipFill>
        <p:spPr>
          <a:xfrm>
            <a:off x="4171315" y="1684655"/>
            <a:ext cx="2922270" cy="3018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5013960" y="5068570"/>
            <a:ext cx="185102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面板型定位基站</a:t>
            </a:r>
            <a:endParaRPr lang="zh-CN" altLang="en-US" b="1" dirty="0" smtClean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 smtClean="0">
                <a:solidFill>
                  <a:srgbClr val="F74461"/>
                </a:solidFill>
                <a:latin typeface="+mn-ea"/>
                <a:sym typeface="+mn-ea"/>
              </a:rPr>
              <a:t>EH100602D02</a:t>
            </a:r>
            <a:endParaRPr lang="zh-CN" altLang="en-US" b="1" dirty="0" smtClean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19920" y="5068570"/>
            <a:ext cx="1851025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schemeClr val="tx1"/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室外定位基站</a:t>
            </a:r>
            <a:endParaRPr lang="zh-CN" altLang="en-US" b="1" dirty="0" smtClean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 smtClean="0">
                <a:solidFill>
                  <a:srgbClr val="F74461"/>
                </a:solidFill>
                <a:latin typeface="+mn-ea"/>
                <a:sym typeface="+mn-ea"/>
              </a:rPr>
              <a:t>EH100602D09</a:t>
            </a:r>
            <a:endParaRPr lang="zh-CN" altLang="en-US" b="1" dirty="0" smtClean="0">
              <a:solidFill>
                <a:schemeClr val="tx1"/>
              </a:solidFill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7145" y="0"/>
            <a:ext cx="2845435" cy="687578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5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63395" y="474980"/>
            <a:ext cx="2069465" cy="2069465"/>
            <a:chOff x="4240335" y="3008435"/>
            <a:chExt cx="3711332" cy="3711332"/>
          </a:xfrm>
        </p:grpSpPr>
        <p:sp>
          <p:nvSpPr>
            <p:cNvPr id="17" name="椭圆 16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710169" y="3478269"/>
              <a:ext cx="2771663" cy="2771663"/>
            </a:xfrm>
            <a:prstGeom prst="ellipse">
              <a:avLst/>
            </a:prstGeom>
            <a:solidFill>
              <a:srgbClr val="0075C2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rgbClr val="0075C2">
                  <a:alpha val="8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832860" y="2000250"/>
            <a:ext cx="4168140" cy="10839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6600" b="1" dirty="0">
                <a:solidFill>
                  <a:srgbClr val="0075C2"/>
                </a:solidFill>
                <a:latin typeface="+mj-ea"/>
                <a:ea typeface="+mj-ea"/>
              </a:rPr>
              <a:t>PART 03</a:t>
            </a:r>
            <a:endParaRPr lang="en-US" altLang="zh-CN" sz="6600" b="1" dirty="0">
              <a:solidFill>
                <a:srgbClr val="0075C2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97630" y="2822575"/>
            <a:ext cx="3337560" cy="737235"/>
          </a:xfrm>
          <a:prstGeom prst="rect">
            <a:avLst/>
          </a:prstGeom>
          <a:ln w="1270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0075C2"/>
                </a:solidFill>
                <a:latin typeface="+mj-ea"/>
                <a:ea typeface="+mj-ea"/>
                <a:cs typeface="+mn-ea"/>
                <a:sym typeface="+mn-lt"/>
              </a:rPr>
              <a:t>产线管理系统</a:t>
            </a:r>
            <a:endParaRPr lang="zh-CN" altLang="en-US" sz="2800" dirty="0">
              <a:solidFill>
                <a:srgbClr val="0075C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4" name="图片 3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9805" y="0"/>
            <a:ext cx="3592195" cy="6849745"/>
          </a:xfrm>
          <a:prstGeom prst="rect">
            <a:avLst/>
          </a:prstGeom>
        </p:spPr>
      </p:pic>
      <p:pic>
        <p:nvPicPr>
          <p:cNvPr id="7" name="图片 6" descr="qiyeguanl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545" y="1062990"/>
            <a:ext cx="939165" cy="756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智能考勤系统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890270" y="1403985"/>
            <a:ext cx="360680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智慧考勤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793750" y="2108835"/>
            <a:ext cx="5662930" cy="467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基于</a:t>
            </a:r>
            <a:r>
              <a:rPr lang="en-US" altLang="zh-CN" sz="1400" dirty="0">
                <a:solidFill>
                  <a:srgbClr val="5D5D5D"/>
                </a:solidFill>
                <a:latin typeface="+mn-ea"/>
                <a:sym typeface="+mn-ea"/>
              </a:rPr>
              <a:t>“</a:t>
            </a: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位置</a:t>
            </a:r>
            <a:r>
              <a:rPr lang="en-US" altLang="zh-CN" sz="1400" dirty="0">
                <a:solidFill>
                  <a:srgbClr val="5D5D5D"/>
                </a:solidFill>
                <a:latin typeface="+mn-ea"/>
                <a:sym typeface="+mn-ea"/>
              </a:rPr>
              <a:t>-</a:t>
            </a: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时间信息</a:t>
            </a:r>
            <a:r>
              <a:rPr lang="en-US" altLang="zh-CN" sz="1400" dirty="0">
                <a:solidFill>
                  <a:srgbClr val="5D5D5D"/>
                </a:solidFill>
                <a:latin typeface="+mn-ea"/>
                <a:sym typeface="+mn-ea"/>
              </a:rPr>
              <a:t>”</a:t>
            </a: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的智能考勤系统，具有很高的灵活性和准确度。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grpSp>
        <p:nvGrpSpPr>
          <p:cNvPr id="2" name="组合 91"/>
          <p:cNvGrpSpPr>
            <a:grpSpLocks noChangeAspect="1"/>
          </p:cNvGrpSpPr>
          <p:nvPr/>
        </p:nvGrpSpPr>
        <p:grpSpPr>
          <a:xfrm>
            <a:off x="1113790" y="2575878"/>
            <a:ext cx="4538663" cy="3708400"/>
            <a:chOff x="0" y="0"/>
            <a:chExt cx="4538312" cy="3707588"/>
          </a:xfrm>
        </p:grpSpPr>
        <p:pic>
          <p:nvPicPr>
            <p:cNvPr id="3" name="Picture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538312" cy="3707588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93"/>
            <p:cNvPicPr>
              <a:picLocks noChangeAspect="1"/>
            </p:cNvPicPr>
            <p:nvPr/>
          </p:nvPicPr>
          <p:blipFill>
            <a:blip r:embed="rId3"/>
            <a:srcRect b="6207"/>
            <a:stretch>
              <a:fillRect/>
            </a:stretch>
          </p:blipFill>
          <p:spPr>
            <a:xfrm>
              <a:off x="293502" y="127484"/>
              <a:ext cx="3953910" cy="2504743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7" name="ïŝḷidè"/>
          <p:cNvSpPr/>
          <p:nvPr/>
        </p:nvSpPr>
        <p:spPr>
          <a:xfrm>
            <a:off x="10290810" y="2820988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8" name="Picture 8" descr="C:\Users\jonahs\Documents\Dropbox\Projects SCOTT\MEET Windows Azure\source\Background\Service-Icon-Websit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808" y="2928620"/>
            <a:ext cx="518160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îślïḓê"/>
          <p:cNvSpPr/>
          <p:nvPr/>
        </p:nvSpPr>
        <p:spPr>
          <a:xfrm>
            <a:off x="10079990" y="3480435"/>
            <a:ext cx="1278255" cy="795020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配置考勤区域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ïŝḷidè"/>
          <p:cNvSpPr/>
          <p:nvPr/>
        </p:nvSpPr>
        <p:spPr>
          <a:xfrm>
            <a:off x="9417685" y="4311333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9481820" y="4440238"/>
            <a:ext cx="603885" cy="474345"/>
          </a:xfrm>
          <a:prstGeom prst="rect">
            <a:avLst/>
          </a:prstGeom>
        </p:spPr>
      </p:pic>
      <p:sp>
        <p:nvSpPr>
          <p:cNvPr id="10" name="îślïḓê"/>
          <p:cNvSpPr/>
          <p:nvPr/>
        </p:nvSpPr>
        <p:spPr>
          <a:xfrm>
            <a:off x="9149715" y="4938713"/>
            <a:ext cx="1268095" cy="795020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查看数据统计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3" name="ïŝḷidè"/>
          <p:cNvSpPr/>
          <p:nvPr/>
        </p:nvSpPr>
        <p:spPr>
          <a:xfrm>
            <a:off x="6654165" y="2821623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îślïḓê"/>
          <p:cNvSpPr/>
          <p:nvPr/>
        </p:nvSpPr>
        <p:spPr>
          <a:xfrm>
            <a:off x="6376670" y="3585528"/>
            <a:ext cx="1268095" cy="584835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定义考勤时间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black">
          <a:xfrm>
            <a:off x="6759575" y="2895283"/>
            <a:ext cx="521335" cy="584835"/>
          </a:xfrm>
          <a:custGeom>
            <a:avLst/>
            <a:gdLst>
              <a:gd name="T0" fmla="*/ 29 w 70"/>
              <a:gd name="T1" fmla="*/ 9 h 78"/>
              <a:gd name="T2" fmla="*/ 9 w 70"/>
              <a:gd name="T3" fmla="*/ 6 h 78"/>
              <a:gd name="T4" fmla="*/ 5 w 70"/>
              <a:gd name="T5" fmla="*/ 26 h 78"/>
              <a:gd name="T6" fmla="*/ 29 w 70"/>
              <a:gd name="T7" fmla="*/ 9 h 78"/>
              <a:gd name="T8" fmla="*/ 50 w 70"/>
              <a:gd name="T9" fmla="*/ 49 h 78"/>
              <a:gd name="T10" fmla="*/ 54 w 70"/>
              <a:gd name="T11" fmla="*/ 46 h 78"/>
              <a:gd name="T12" fmla="*/ 50 w 70"/>
              <a:gd name="T13" fmla="*/ 42 h 78"/>
              <a:gd name="T14" fmla="*/ 40 w 70"/>
              <a:gd name="T15" fmla="*/ 42 h 78"/>
              <a:gd name="T16" fmla="*/ 40 w 70"/>
              <a:gd name="T17" fmla="*/ 29 h 78"/>
              <a:gd name="T18" fmla="*/ 36 w 70"/>
              <a:gd name="T19" fmla="*/ 25 h 78"/>
              <a:gd name="T20" fmla="*/ 33 w 70"/>
              <a:gd name="T21" fmla="*/ 29 h 78"/>
              <a:gd name="T22" fmla="*/ 33 w 70"/>
              <a:gd name="T23" fmla="*/ 46 h 78"/>
              <a:gd name="T24" fmla="*/ 36 w 70"/>
              <a:gd name="T25" fmla="*/ 49 h 78"/>
              <a:gd name="T26" fmla="*/ 50 w 70"/>
              <a:gd name="T27" fmla="*/ 49 h 78"/>
              <a:gd name="T28" fmla="*/ 36 w 70"/>
              <a:gd name="T29" fmla="*/ 20 h 78"/>
              <a:gd name="T30" fmla="*/ 62 w 70"/>
              <a:gd name="T31" fmla="*/ 46 h 78"/>
              <a:gd name="T32" fmla="*/ 36 w 70"/>
              <a:gd name="T33" fmla="*/ 71 h 78"/>
              <a:gd name="T34" fmla="*/ 11 w 70"/>
              <a:gd name="T35" fmla="*/ 46 h 78"/>
              <a:gd name="T36" fmla="*/ 36 w 70"/>
              <a:gd name="T37" fmla="*/ 20 h 78"/>
              <a:gd name="T38" fmla="*/ 36 w 70"/>
              <a:gd name="T39" fmla="*/ 78 h 78"/>
              <a:gd name="T40" fmla="*/ 69 w 70"/>
              <a:gd name="T41" fmla="*/ 46 h 78"/>
              <a:gd name="T42" fmla="*/ 36 w 70"/>
              <a:gd name="T43" fmla="*/ 13 h 78"/>
              <a:gd name="T44" fmla="*/ 4 w 70"/>
              <a:gd name="T45" fmla="*/ 46 h 78"/>
              <a:gd name="T46" fmla="*/ 36 w 70"/>
              <a:gd name="T47" fmla="*/ 78 h 78"/>
              <a:gd name="T48" fmla="*/ 42 w 70"/>
              <a:gd name="T49" fmla="*/ 9 h 78"/>
              <a:gd name="T50" fmla="*/ 62 w 70"/>
              <a:gd name="T51" fmla="*/ 6 h 78"/>
              <a:gd name="T52" fmla="*/ 67 w 70"/>
              <a:gd name="T53" fmla="*/ 24 h 78"/>
              <a:gd name="T54" fmla="*/ 42 w 70"/>
              <a:gd name="T55" fmla="*/ 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0" h="78">
                <a:moveTo>
                  <a:pt x="29" y="9"/>
                </a:moveTo>
                <a:cubicBezTo>
                  <a:pt x="24" y="3"/>
                  <a:pt x="17" y="0"/>
                  <a:pt x="9" y="6"/>
                </a:cubicBezTo>
                <a:cubicBezTo>
                  <a:pt x="0" y="11"/>
                  <a:pt x="0" y="19"/>
                  <a:pt x="5" y="26"/>
                </a:cubicBezTo>
                <a:cubicBezTo>
                  <a:pt x="10" y="17"/>
                  <a:pt x="19" y="11"/>
                  <a:pt x="29" y="9"/>
                </a:cubicBezTo>
                <a:moveTo>
                  <a:pt x="50" y="49"/>
                </a:moveTo>
                <a:cubicBezTo>
                  <a:pt x="52" y="49"/>
                  <a:pt x="54" y="48"/>
                  <a:pt x="54" y="46"/>
                </a:cubicBezTo>
                <a:cubicBezTo>
                  <a:pt x="54" y="44"/>
                  <a:pt x="52" y="42"/>
                  <a:pt x="5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7"/>
                  <a:pt x="38" y="25"/>
                  <a:pt x="36" y="25"/>
                </a:cubicBezTo>
                <a:cubicBezTo>
                  <a:pt x="34" y="25"/>
                  <a:pt x="33" y="27"/>
                  <a:pt x="33" y="29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8"/>
                  <a:pt x="34" y="49"/>
                  <a:pt x="36" y="49"/>
                </a:cubicBezTo>
                <a:lnTo>
                  <a:pt x="50" y="49"/>
                </a:lnTo>
                <a:close/>
                <a:moveTo>
                  <a:pt x="36" y="20"/>
                </a:moveTo>
                <a:cubicBezTo>
                  <a:pt x="50" y="20"/>
                  <a:pt x="62" y="32"/>
                  <a:pt x="62" y="46"/>
                </a:cubicBezTo>
                <a:cubicBezTo>
                  <a:pt x="62" y="60"/>
                  <a:pt x="50" y="71"/>
                  <a:pt x="36" y="71"/>
                </a:cubicBezTo>
                <a:cubicBezTo>
                  <a:pt x="22" y="71"/>
                  <a:pt x="11" y="60"/>
                  <a:pt x="11" y="46"/>
                </a:cubicBezTo>
                <a:cubicBezTo>
                  <a:pt x="11" y="32"/>
                  <a:pt x="22" y="20"/>
                  <a:pt x="36" y="20"/>
                </a:cubicBezTo>
                <a:moveTo>
                  <a:pt x="36" y="78"/>
                </a:moveTo>
                <a:cubicBezTo>
                  <a:pt x="54" y="78"/>
                  <a:pt x="69" y="64"/>
                  <a:pt x="69" y="46"/>
                </a:cubicBezTo>
                <a:cubicBezTo>
                  <a:pt x="69" y="28"/>
                  <a:pt x="54" y="13"/>
                  <a:pt x="36" y="13"/>
                </a:cubicBezTo>
                <a:cubicBezTo>
                  <a:pt x="18" y="13"/>
                  <a:pt x="4" y="28"/>
                  <a:pt x="4" y="46"/>
                </a:cubicBezTo>
                <a:cubicBezTo>
                  <a:pt x="4" y="64"/>
                  <a:pt x="18" y="78"/>
                  <a:pt x="36" y="78"/>
                </a:cubicBezTo>
                <a:moveTo>
                  <a:pt x="42" y="9"/>
                </a:moveTo>
                <a:cubicBezTo>
                  <a:pt x="47" y="3"/>
                  <a:pt x="54" y="0"/>
                  <a:pt x="62" y="6"/>
                </a:cubicBezTo>
                <a:cubicBezTo>
                  <a:pt x="70" y="11"/>
                  <a:pt x="70" y="18"/>
                  <a:pt x="67" y="24"/>
                </a:cubicBezTo>
                <a:cubicBezTo>
                  <a:pt x="61" y="16"/>
                  <a:pt x="52" y="10"/>
                  <a:pt x="42" y="9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endParaRPr lang="en-US" sz="1400" dirty="0">
              <a:solidFill>
                <a:srgbClr val="FFFFFF"/>
              </a:solidFill>
              <a:latin typeface="Segoe UI" panose="020B0502040204020203"/>
            </a:endParaRPr>
          </a:p>
        </p:txBody>
      </p:sp>
      <p:sp>
        <p:nvSpPr>
          <p:cNvPr id="19" name="ïŝḷidè"/>
          <p:cNvSpPr/>
          <p:nvPr/>
        </p:nvSpPr>
        <p:spPr>
          <a:xfrm>
            <a:off x="8569325" y="2821623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Freeform 7"/>
          <p:cNvSpPr>
            <a:spLocks noEditPoints="1"/>
          </p:cNvSpPr>
          <p:nvPr/>
        </p:nvSpPr>
        <p:spPr bwMode="black">
          <a:xfrm>
            <a:off x="8676005" y="2923540"/>
            <a:ext cx="518795" cy="528320"/>
          </a:xfrm>
          <a:custGeom>
            <a:avLst/>
            <a:gdLst>
              <a:gd name="T0" fmla="*/ 952 w 1833"/>
              <a:gd name="T1" fmla="*/ 1301 h 2225"/>
              <a:gd name="T2" fmla="*/ 882 w 1833"/>
              <a:gd name="T3" fmla="*/ 1413 h 2225"/>
              <a:gd name="T4" fmla="*/ 677 w 1833"/>
              <a:gd name="T5" fmla="*/ 2162 h 2225"/>
              <a:gd name="T6" fmla="*/ 1156 w 1833"/>
              <a:gd name="T7" fmla="*/ 2162 h 2225"/>
              <a:gd name="T8" fmla="*/ 1071 w 1833"/>
              <a:gd name="T9" fmla="*/ 2089 h 2225"/>
              <a:gd name="T10" fmla="*/ 785 w 1833"/>
              <a:gd name="T11" fmla="*/ 2039 h 2225"/>
              <a:gd name="T12" fmla="*/ 1071 w 1833"/>
              <a:gd name="T13" fmla="*/ 2089 h 2225"/>
              <a:gd name="T14" fmla="*/ 760 w 1833"/>
              <a:gd name="T15" fmla="*/ 1949 h 2225"/>
              <a:gd name="T16" fmla="*/ 1096 w 1833"/>
              <a:gd name="T17" fmla="*/ 1949 h 2225"/>
              <a:gd name="T18" fmla="*/ 1026 w 1833"/>
              <a:gd name="T19" fmla="*/ 1801 h 2225"/>
              <a:gd name="T20" fmla="*/ 1061 w 1833"/>
              <a:gd name="T21" fmla="*/ 1836 h 2225"/>
              <a:gd name="T22" fmla="*/ 260 w 1833"/>
              <a:gd name="T23" fmla="*/ 1329 h 2225"/>
              <a:gd name="T24" fmla="*/ 748 w 1833"/>
              <a:gd name="T25" fmla="*/ 1136 h 2225"/>
              <a:gd name="T26" fmla="*/ 190 w 1833"/>
              <a:gd name="T27" fmla="*/ 1329 h 2225"/>
              <a:gd name="T28" fmla="*/ 0 w 1833"/>
              <a:gd name="T29" fmla="*/ 1476 h 2225"/>
              <a:gd name="T30" fmla="*/ 416 w 1833"/>
              <a:gd name="T31" fmla="*/ 2225 h 2225"/>
              <a:gd name="T32" fmla="*/ 416 w 1833"/>
              <a:gd name="T33" fmla="*/ 1413 h 2225"/>
              <a:gd name="T34" fmla="*/ 83 w 1833"/>
              <a:gd name="T35" fmla="*/ 2064 h 2225"/>
              <a:gd name="T36" fmla="*/ 419 w 1833"/>
              <a:gd name="T37" fmla="*/ 2064 h 2225"/>
              <a:gd name="T38" fmla="*/ 108 w 1833"/>
              <a:gd name="T39" fmla="*/ 1974 h 2225"/>
              <a:gd name="T40" fmla="*/ 394 w 1833"/>
              <a:gd name="T41" fmla="*/ 1924 h 2225"/>
              <a:gd name="T42" fmla="*/ 384 w 1833"/>
              <a:gd name="T43" fmla="*/ 1836 h 2225"/>
              <a:gd name="T44" fmla="*/ 419 w 1833"/>
              <a:gd name="T45" fmla="*/ 1801 h 2225"/>
              <a:gd name="T46" fmla="*/ 1643 w 1833"/>
              <a:gd name="T47" fmla="*/ 1413 h 2225"/>
              <a:gd name="T48" fmla="*/ 1082 w 1833"/>
              <a:gd name="T49" fmla="*/ 1101 h 2225"/>
              <a:gd name="T50" fmla="*/ 1415 w 1833"/>
              <a:gd name="T51" fmla="*/ 1171 h 2225"/>
              <a:gd name="T52" fmla="*/ 1417 w 1833"/>
              <a:gd name="T53" fmla="*/ 1413 h 2225"/>
              <a:gd name="T54" fmla="*/ 1417 w 1833"/>
              <a:gd name="T55" fmla="*/ 2225 h 2225"/>
              <a:gd name="T56" fmla="*/ 1833 w 1833"/>
              <a:gd name="T57" fmla="*/ 1476 h 2225"/>
              <a:gd name="T58" fmla="*/ 1462 w 1833"/>
              <a:gd name="T59" fmla="*/ 2089 h 2225"/>
              <a:gd name="T60" fmla="*/ 1748 w 1833"/>
              <a:gd name="T61" fmla="*/ 2039 h 2225"/>
              <a:gd name="T62" fmla="*/ 1748 w 1833"/>
              <a:gd name="T63" fmla="*/ 1974 h 2225"/>
              <a:gd name="T64" fmla="*/ 1462 w 1833"/>
              <a:gd name="T65" fmla="*/ 1924 h 2225"/>
              <a:gd name="T66" fmla="*/ 1748 w 1833"/>
              <a:gd name="T67" fmla="*/ 1974 h 2225"/>
              <a:gd name="T68" fmla="*/ 1738 w 1833"/>
              <a:gd name="T69" fmla="*/ 1766 h 2225"/>
              <a:gd name="T70" fmla="*/ 650 w 1833"/>
              <a:gd name="T71" fmla="*/ 592 h 2225"/>
              <a:gd name="T72" fmla="*/ 1296 w 1833"/>
              <a:gd name="T73" fmla="*/ 113 h 2225"/>
              <a:gd name="T74" fmla="*/ 537 w 1833"/>
              <a:gd name="T75" fmla="*/ 113 h 2225"/>
              <a:gd name="T76" fmla="*/ 603 w 1833"/>
              <a:gd name="T77" fmla="*/ 113 h 2225"/>
              <a:gd name="T78" fmla="*/ 1231 w 1833"/>
              <a:gd name="T79" fmla="*/ 113 h 2225"/>
              <a:gd name="T80" fmla="*/ 650 w 1833"/>
              <a:gd name="T81" fmla="*/ 526 h 2225"/>
              <a:gd name="T82" fmla="*/ 405 w 1833"/>
              <a:gd name="T83" fmla="*/ 902 h 2225"/>
              <a:gd name="T84" fmla="*/ 803 w 1833"/>
              <a:gd name="T85" fmla="*/ 1101 h 2225"/>
              <a:gd name="T86" fmla="*/ 882 w 1833"/>
              <a:gd name="T87" fmla="*/ 1250 h 2225"/>
              <a:gd name="T88" fmla="*/ 1031 w 1833"/>
              <a:gd name="T89" fmla="*/ 1171 h 2225"/>
              <a:gd name="T90" fmla="*/ 952 w 1833"/>
              <a:gd name="T91" fmla="*/ 1021 h 2225"/>
              <a:gd name="T92" fmla="*/ 1457 w 1833"/>
              <a:gd name="T93" fmla="*/ 874 h 2225"/>
              <a:gd name="T94" fmla="*/ 1303 w 1833"/>
              <a:gd name="T95" fmla="*/ 652 h 2225"/>
              <a:gd name="T96" fmla="*/ 530 w 1833"/>
              <a:gd name="T97" fmla="*/ 652 h 2225"/>
              <a:gd name="T98" fmla="*/ 377 w 1833"/>
              <a:gd name="T99" fmla="*/ 874 h 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33" h="2225">
                <a:moveTo>
                  <a:pt x="1093" y="1413"/>
                </a:moveTo>
                <a:cubicBezTo>
                  <a:pt x="952" y="1413"/>
                  <a:pt x="952" y="1413"/>
                  <a:pt x="952" y="1413"/>
                </a:cubicBezTo>
                <a:cubicBezTo>
                  <a:pt x="952" y="1301"/>
                  <a:pt x="952" y="1301"/>
                  <a:pt x="952" y="1301"/>
                </a:cubicBezTo>
                <a:cubicBezTo>
                  <a:pt x="940" y="1304"/>
                  <a:pt x="929" y="1305"/>
                  <a:pt x="917" y="1305"/>
                </a:cubicBezTo>
                <a:cubicBezTo>
                  <a:pt x="905" y="1305"/>
                  <a:pt x="893" y="1304"/>
                  <a:pt x="882" y="1301"/>
                </a:cubicBezTo>
                <a:cubicBezTo>
                  <a:pt x="882" y="1413"/>
                  <a:pt x="882" y="1413"/>
                  <a:pt x="882" y="1413"/>
                </a:cubicBezTo>
                <a:cubicBezTo>
                  <a:pt x="740" y="1413"/>
                  <a:pt x="740" y="1413"/>
                  <a:pt x="740" y="1413"/>
                </a:cubicBezTo>
                <a:cubicBezTo>
                  <a:pt x="705" y="1413"/>
                  <a:pt x="677" y="1441"/>
                  <a:pt x="677" y="1476"/>
                </a:cubicBezTo>
                <a:cubicBezTo>
                  <a:pt x="677" y="2162"/>
                  <a:pt x="677" y="2162"/>
                  <a:pt x="677" y="2162"/>
                </a:cubicBezTo>
                <a:cubicBezTo>
                  <a:pt x="677" y="2197"/>
                  <a:pt x="705" y="2225"/>
                  <a:pt x="740" y="2225"/>
                </a:cubicBezTo>
                <a:cubicBezTo>
                  <a:pt x="1093" y="2225"/>
                  <a:pt x="1093" y="2225"/>
                  <a:pt x="1093" y="2225"/>
                </a:cubicBezTo>
                <a:cubicBezTo>
                  <a:pt x="1128" y="2225"/>
                  <a:pt x="1156" y="2197"/>
                  <a:pt x="1156" y="2162"/>
                </a:cubicBezTo>
                <a:cubicBezTo>
                  <a:pt x="1156" y="1476"/>
                  <a:pt x="1156" y="1476"/>
                  <a:pt x="1156" y="1476"/>
                </a:cubicBezTo>
                <a:cubicBezTo>
                  <a:pt x="1156" y="1441"/>
                  <a:pt x="1128" y="1413"/>
                  <a:pt x="1093" y="1413"/>
                </a:cubicBezTo>
                <a:close/>
                <a:moveTo>
                  <a:pt x="1071" y="2089"/>
                </a:moveTo>
                <a:cubicBezTo>
                  <a:pt x="785" y="2089"/>
                  <a:pt x="785" y="2089"/>
                  <a:pt x="785" y="2089"/>
                </a:cubicBezTo>
                <a:cubicBezTo>
                  <a:pt x="771" y="2089"/>
                  <a:pt x="760" y="2078"/>
                  <a:pt x="760" y="2064"/>
                </a:cubicBezTo>
                <a:cubicBezTo>
                  <a:pt x="760" y="2050"/>
                  <a:pt x="771" y="2039"/>
                  <a:pt x="785" y="2039"/>
                </a:cubicBezTo>
                <a:cubicBezTo>
                  <a:pt x="1071" y="2039"/>
                  <a:pt x="1071" y="2039"/>
                  <a:pt x="1071" y="2039"/>
                </a:cubicBezTo>
                <a:cubicBezTo>
                  <a:pt x="1085" y="2039"/>
                  <a:pt x="1096" y="2050"/>
                  <a:pt x="1096" y="2064"/>
                </a:cubicBezTo>
                <a:cubicBezTo>
                  <a:pt x="1096" y="2078"/>
                  <a:pt x="1085" y="2089"/>
                  <a:pt x="1071" y="2089"/>
                </a:cubicBezTo>
                <a:close/>
                <a:moveTo>
                  <a:pt x="1071" y="1974"/>
                </a:moveTo>
                <a:cubicBezTo>
                  <a:pt x="785" y="1974"/>
                  <a:pt x="785" y="1974"/>
                  <a:pt x="785" y="1974"/>
                </a:cubicBezTo>
                <a:cubicBezTo>
                  <a:pt x="771" y="1974"/>
                  <a:pt x="760" y="1963"/>
                  <a:pt x="760" y="1949"/>
                </a:cubicBezTo>
                <a:cubicBezTo>
                  <a:pt x="760" y="1935"/>
                  <a:pt x="771" y="1924"/>
                  <a:pt x="785" y="1924"/>
                </a:cubicBezTo>
                <a:cubicBezTo>
                  <a:pt x="1071" y="1924"/>
                  <a:pt x="1071" y="1924"/>
                  <a:pt x="1071" y="1924"/>
                </a:cubicBezTo>
                <a:cubicBezTo>
                  <a:pt x="1085" y="1924"/>
                  <a:pt x="1096" y="1935"/>
                  <a:pt x="1096" y="1949"/>
                </a:cubicBezTo>
                <a:cubicBezTo>
                  <a:pt x="1096" y="1963"/>
                  <a:pt x="1085" y="1974"/>
                  <a:pt x="1071" y="1974"/>
                </a:cubicBezTo>
                <a:close/>
                <a:moveTo>
                  <a:pt x="1061" y="1836"/>
                </a:moveTo>
                <a:cubicBezTo>
                  <a:pt x="1042" y="1836"/>
                  <a:pt x="1026" y="1820"/>
                  <a:pt x="1026" y="1801"/>
                </a:cubicBezTo>
                <a:cubicBezTo>
                  <a:pt x="1026" y="1782"/>
                  <a:pt x="1042" y="1766"/>
                  <a:pt x="1061" y="1766"/>
                </a:cubicBezTo>
                <a:cubicBezTo>
                  <a:pt x="1081" y="1766"/>
                  <a:pt x="1096" y="1782"/>
                  <a:pt x="1096" y="1801"/>
                </a:cubicBezTo>
                <a:cubicBezTo>
                  <a:pt x="1096" y="1820"/>
                  <a:pt x="1081" y="1836"/>
                  <a:pt x="1061" y="1836"/>
                </a:cubicBezTo>
                <a:close/>
                <a:moveTo>
                  <a:pt x="416" y="1413"/>
                </a:moveTo>
                <a:cubicBezTo>
                  <a:pt x="260" y="1413"/>
                  <a:pt x="260" y="1413"/>
                  <a:pt x="260" y="1413"/>
                </a:cubicBezTo>
                <a:cubicBezTo>
                  <a:pt x="260" y="1329"/>
                  <a:pt x="260" y="1329"/>
                  <a:pt x="260" y="1329"/>
                </a:cubicBezTo>
                <a:cubicBezTo>
                  <a:pt x="260" y="1242"/>
                  <a:pt x="331" y="1171"/>
                  <a:pt x="418" y="1171"/>
                </a:cubicBezTo>
                <a:cubicBezTo>
                  <a:pt x="751" y="1171"/>
                  <a:pt x="751" y="1171"/>
                  <a:pt x="751" y="1171"/>
                </a:cubicBezTo>
                <a:cubicBezTo>
                  <a:pt x="749" y="1159"/>
                  <a:pt x="748" y="1148"/>
                  <a:pt x="748" y="1136"/>
                </a:cubicBezTo>
                <a:cubicBezTo>
                  <a:pt x="748" y="1124"/>
                  <a:pt x="749" y="1112"/>
                  <a:pt x="751" y="1101"/>
                </a:cubicBezTo>
                <a:cubicBezTo>
                  <a:pt x="418" y="1101"/>
                  <a:pt x="418" y="1101"/>
                  <a:pt x="418" y="1101"/>
                </a:cubicBezTo>
                <a:cubicBezTo>
                  <a:pt x="293" y="1101"/>
                  <a:pt x="190" y="1203"/>
                  <a:pt x="190" y="1329"/>
                </a:cubicBezTo>
                <a:cubicBezTo>
                  <a:pt x="190" y="1413"/>
                  <a:pt x="190" y="1413"/>
                  <a:pt x="190" y="1413"/>
                </a:cubicBezTo>
                <a:cubicBezTo>
                  <a:pt x="63" y="1413"/>
                  <a:pt x="63" y="1413"/>
                  <a:pt x="63" y="1413"/>
                </a:cubicBezTo>
                <a:cubicBezTo>
                  <a:pt x="28" y="1413"/>
                  <a:pt x="0" y="1441"/>
                  <a:pt x="0" y="1476"/>
                </a:cubicBezTo>
                <a:cubicBezTo>
                  <a:pt x="0" y="2162"/>
                  <a:pt x="0" y="2162"/>
                  <a:pt x="0" y="2162"/>
                </a:cubicBezTo>
                <a:cubicBezTo>
                  <a:pt x="0" y="2197"/>
                  <a:pt x="28" y="2225"/>
                  <a:pt x="63" y="2225"/>
                </a:cubicBezTo>
                <a:cubicBezTo>
                  <a:pt x="416" y="2225"/>
                  <a:pt x="416" y="2225"/>
                  <a:pt x="416" y="2225"/>
                </a:cubicBezTo>
                <a:cubicBezTo>
                  <a:pt x="451" y="2225"/>
                  <a:pt x="480" y="2197"/>
                  <a:pt x="480" y="2162"/>
                </a:cubicBezTo>
                <a:cubicBezTo>
                  <a:pt x="480" y="1476"/>
                  <a:pt x="480" y="1476"/>
                  <a:pt x="480" y="1476"/>
                </a:cubicBezTo>
                <a:cubicBezTo>
                  <a:pt x="480" y="1441"/>
                  <a:pt x="451" y="1413"/>
                  <a:pt x="416" y="1413"/>
                </a:cubicBezTo>
                <a:close/>
                <a:moveTo>
                  <a:pt x="394" y="2089"/>
                </a:moveTo>
                <a:cubicBezTo>
                  <a:pt x="108" y="2089"/>
                  <a:pt x="108" y="2089"/>
                  <a:pt x="108" y="2089"/>
                </a:cubicBezTo>
                <a:cubicBezTo>
                  <a:pt x="94" y="2089"/>
                  <a:pt x="83" y="2078"/>
                  <a:pt x="83" y="2064"/>
                </a:cubicBezTo>
                <a:cubicBezTo>
                  <a:pt x="83" y="2050"/>
                  <a:pt x="94" y="2039"/>
                  <a:pt x="108" y="2039"/>
                </a:cubicBezTo>
                <a:cubicBezTo>
                  <a:pt x="394" y="2039"/>
                  <a:pt x="394" y="2039"/>
                  <a:pt x="394" y="2039"/>
                </a:cubicBezTo>
                <a:cubicBezTo>
                  <a:pt x="408" y="2039"/>
                  <a:pt x="419" y="2050"/>
                  <a:pt x="419" y="2064"/>
                </a:cubicBezTo>
                <a:cubicBezTo>
                  <a:pt x="419" y="2078"/>
                  <a:pt x="408" y="2089"/>
                  <a:pt x="394" y="2089"/>
                </a:cubicBezTo>
                <a:close/>
                <a:moveTo>
                  <a:pt x="394" y="1974"/>
                </a:moveTo>
                <a:cubicBezTo>
                  <a:pt x="108" y="1974"/>
                  <a:pt x="108" y="1974"/>
                  <a:pt x="108" y="1974"/>
                </a:cubicBezTo>
                <a:cubicBezTo>
                  <a:pt x="94" y="1974"/>
                  <a:pt x="83" y="1963"/>
                  <a:pt x="83" y="1949"/>
                </a:cubicBezTo>
                <a:cubicBezTo>
                  <a:pt x="83" y="1935"/>
                  <a:pt x="94" y="1924"/>
                  <a:pt x="108" y="1924"/>
                </a:cubicBezTo>
                <a:cubicBezTo>
                  <a:pt x="394" y="1924"/>
                  <a:pt x="394" y="1924"/>
                  <a:pt x="394" y="1924"/>
                </a:cubicBezTo>
                <a:cubicBezTo>
                  <a:pt x="408" y="1924"/>
                  <a:pt x="419" y="1935"/>
                  <a:pt x="419" y="1949"/>
                </a:cubicBezTo>
                <a:cubicBezTo>
                  <a:pt x="419" y="1963"/>
                  <a:pt x="408" y="1974"/>
                  <a:pt x="394" y="1974"/>
                </a:cubicBezTo>
                <a:close/>
                <a:moveTo>
                  <a:pt x="384" y="1836"/>
                </a:moveTo>
                <a:cubicBezTo>
                  <a:pt x="365" y="1836"/>
                  <a:pt x="350" y="1820"/>
                  <a:pt x="350" y="1801"/>
                </a:cubicBezTo>
                <a:cubicBezTo>
                  <a:pt x="350" y="1782"/>
                  <a:pt x="365" y="1766"/>
                  <a:pt x="384" y="1766"/>
                </a:cubicBezTo>
                <a:cubicBezTo>
                  <a:pt x="404" y="1766"/>
                  <a:pt x="419" y="1782"/>
                  <a:pt x="419" y="1801"/>
                </a:cubicBezTo>
                <a:cubicBezTo>
                  <a:pt x="419" y="1820"/>
                  <a:pt x="404" y="1836"/>
                  <a:pt x="384" y="1836"/>
                </a:cubicBezTo>
                <a:close/>
                <a:moveTo>
                  <a:pt x="1770" y="1413"/>
                </a:moveTo>
                <a:cubicBezTo>
                  <a:pt x="1643" y="1413"/>
                  <a:pt x="1643" y="1413"/>
                  <a:pt x="1643" y="1413"/>
                </a:cubicBezTo>
                <a:cubicBezTo>
                  <a:pt x="1643" y="1329"/>
                  <a:pt x="1643" y="1329"/>
                  <a:pt x="1643" y="1329"/>
                </a:cubicBezTo>
                <a:cubicBezTo>
                  <a:pt x="1643" y="1203"/>
                  <a:pt x="1541" y="1101"/>
                  <a:pt x="1415" y="1101"/>
                </a:cubicBezTo>
                <a:cubicBezTo>
                  <a:pt x="1082" y="1101"/>
                  <a:pt x="1082" y="1101"/>
                  <a:pt x="1082" y="1101"/>
                </a:cubicBezTo>
                <a:cubicBezTo>
                  <a:pt x="1085" y="1112"/>
                  <a:pt x="1086" y="1124"/>
                  <a:pt x="1086" y="1136"/>
                </a:cubicBezTo>
                <a:cubicBezTo>
                  <a:pt x="1086" y="1148"/>
                  <a:pt x="1085" y="1159"/>
                  <a:pt x="1082" y="1171"/>
                </a:cubicBezTo>
                <a:cubicBezTo>
                  <a:pt x="1415" y="1171"/>
                  <a:pt x="1415" y="1171"/>
                  <a:pt x="1415" y="1171"/>
                </a:cubicBezTo>
                <a:cubicBezTo>
                  <a:pt x="1503" y="1171"/>
                  <a:pt x="1574" y="1242"/>
                  <a:pt x="1574" y="1329"/>
                </a:cubicBezTo>
                <a:cubicBezTo>
                  <a:pt x="1574" y="1413"/>
                  <a:pt x="1574" y="1413"/>
                  <a:pt x="1574" y="1413"/>
                </a:cubicBezTo>
                <a:cubicBezTo>
                  <a:pt x="1417" y="1413"/>
                  <a:pt x="1417" y="1413"/>
                  <a:pt x="1417" y="1413"/>
                </a:cubicBezTo>
                <a:cubicBezTo>
                  <a:pt x="1382" y="1413"/>
                  <a:pt x="1354" y="1441"/>
                  <a:pt x="1354" y="1476"/>
                </a:cubicBezTo>
                <a:cubicBezTo>
                  <a:pt x="1354" y="2162"/>
                  <a:pt x="1354" y="2162"/>
                  <a:pt x="1354" y="2162"/>
                </a:cubicBezTo>
                <a:cubicBezTo>
                  <a:pt x="1354" y="2197"/>
                  <a:pt x="1382" y="2225"/>
                  <a:pt x="1417" y="2225"/>
                </a:cubicBezTo>
                <a:cubicBezTo>
                  <a:pt x="1770" y="2225"/>
                  <a:pt x="1770" y="2225"/>
                  <a:pt x="1770" y="2225"/>
                </a:cubicBezTo>
                <a:cubicBezTo>
                  <a:pt x="1805" y="2225"/>
                  <a:pt x="1833" y="2197"/>
                  <a:pt x="1833" y="2162"/>
                </a:cubicBezTo>
                <a:cubicBezTo>
                  <a:pt x="1833" y="1476"/>
                  <a:pt x="1833" y="1476"/>
                  <a:pt x="1833" y="1476"/>
                </a:cubicBezTo>
                <a:cubicBezTo>
                  <a:pt x="1833" y="1441"/>
                  <a:pt x="1805" y="1413"/>
                  <a:pt x="1770" y="1413"/>
                </a:cubicBezTo>
                <a:close/>
                <a:moveTo>
                  <a:pt x="1748" y="2089"/>
                </a:moveTo>
                <a:cubicBezTo>
                  <a:pt x="1462" y="2089"/>
                  <a:pt x="1462" y="2089"/>
                  <a:pt x="1462" y="2089"/>
                </a:cubicBezTo>
                <a:cubicBezTo>
                  <a:pt x="1448" y="2089"/>
                  <a:pt x="1437" y="2078"/>
                  <a:pt x="1437" y="2064"/>
                </a:cubicBezTo>
                <a:cubicBezTo>
                  <a:pt x="1437" y="2050"/>
                  <a:pt x="1448" y="2039"/>
                  <a:pt x="1462" y="2039"/>
                </a:cubicBezTo>
                <a:cubicBezTo>
                  <a:pt x="1748" y="2039"/>
                  <a:pt x="1748" y="2039"/>
                  <a:pt x="1748" y="2039"/>
                </a:cubicBezTo>
                <a:cubicBezTo>
                  <a:pt x="1762" y="2039"/>
                  <a:pt x="1773" y="2050"/>
                  <a:pt x="1773" y="2064"/>
                </a:cubicBezTo>
                <a:cubicBezTo>
                  <a:pt x="1773" y="2078"/>
                  <a:pt x="1762" y="2089"/>
                  <a:pt x="1748" y="2089"/>
                </a:cubicBezTo>
                <a:close/>
                <a:moveTo>
                  <a:pt x="1748" y="1974"/>
                </a:moveTo>
                <a:cubicBezTo>
                  <a:pt x="1462" y="1974"/>
                  <a:pt x="1462" y="1974"/>
                  <a:pt x="1462" y="1974"/>
                </a:cubicBezTo>
                <a:cubicBezTo>
                  <a:pt x="1448" y="1974"/>
                  <a:pt x="1437" y="1963"/>
                  <a:pt x="1437" y="1949"/>
                </a:cubicBezTo>
                <a:cubicBezTo>
                  <a:pt x="1437" y="1935"/>
                  <a:pt x="1448" y="1924"/>
                  <a:pt x="1462" y="1924"/>
                </a:cubicBezTo>
                <a:cubicBezTo>
                  <a:pt x="1748" y="1924"/>
                  <a:pt x="1748" y="1924"/>
                  <a:pt x="1748" y="1924"/>
                </a:cubicBezTo>
                <a:cubicBezTo>
                  <a:pt x="1762" y="1924"/>
                  <a:pt x="1773" y="1935"/>
                  <a:pt x="1773" y="1949"/>
                </a:cubicBezTo>
                <a:cubicBezTo>
                  <a:pt x="1773" y="1963"/>
                  <a:pt x="1762" y="1974"/>
                  <a:pt x="1748" y="1974"/>
                </a:cubicBezTo>
                <a:close/>
                <a:moveTo>
                  <a:pt x="1738" y="1836"/>
                </a:moveTo>
                <a:cubicBezTo>
                  <a:pt x="1719" y="1836"/>
                  <a:pt x="1703" y="1820"/>
                  <a:pt x="1703" y="1801"/>
                </a:cubicBezTo>
                <a:cubicBezTo>
                  <a:pt x="1703" y="1782"/>
                  <a:pt x="1719" y="1766"/>
                  <a:pt x="1738" y="1766"/>
                </a:cubicBezTo>
                <a:cubicBezTo>
                  <a:pt x="1757" y="1766"/>
                  <a:pt x="1773" y="1782"/>
                  <a:pt x="1773" y="1801"/>
                </a:cubicBezTo>
                <a:cubicBezTo>
                  <a:pt x="1773" y="1820"/>
                  <a:pt x="1757" y="1836"/>
                  <a:pt x="1738" y="1836"/>
                </a:cubicBezTo>
                <a:close/>
                <a:moveTo>
                  <a:pt x="650" y="592"/>
                </a:moveTo>
                <a:cubicBezTo>
                  <a:pt x="1184" y="592"/>
                  <a:pt x="1184" y="592"/>
                  <a:pt x="1184" y="592"/>
                </a:cubicBezTo>
                <a:cubicBezTo>
                  <a:pt x="1246" y="592"/>
                  <a:pt x="1296" y="541"/>
                  <a:pt x="1296" y="479"/>
                </a:cubicBezTo>
                <a:cubicBezTo>
                  <a:pt x="1296" y="113"/>
                  <a:pt x="1296" y="113"/>
                  <a:pt x="1296" y="113"/>
                </a:cubicBezTo>
                <a:cubicBezTo>
                  <a:pt x="1296" y="51"/>
                  <a:pt x="1246" y="0"/>
                  <a:pt x="1184" y="0"/>
                </a:cubicBezTo>
                <a:cubicBezTo>
                  <a:pt x="650" y="0"/>
                  <a:pt x="650" y="0"/>
                  <a:pt x="650" y="0"/>
                </a:cubicBezTo>
                <a:cubicBezTo>
                  <a:pt x="588" y="0"/>
                  <a:pt x="537" y="51"/>
                  <a:pt x="537" y="113"/>
                </a:cubicBezTo>
                <a:cubicBezTo>
                  <a:pt x="537" y="479"/>
                  <a:pt x="537" y="479"/>
                  <a:pt x="537" y="479"/>
                </a:cubicBezTo>
                <a:cubicBezTo>
                  <a:pt x="537" y="541"/>
                  <a:pt x="588" y="592"/>
                  <a:pt x="650" y="592"/>
                </a:cubicBezTo>
                <a:close/>
                <a:moveTo>
                  <a:pt x="603" y="113"/>
                </a:moveTo>
                <a:cubicBezTo>
                  <a:pt x="603" y="87"/>
                  <a:pt x="624" y="66"/>
                  <a:pt x="650" y="66"/>
                </a:cubicBezTo>
                <a:cubicBezTo>
                  <a:pt x="1184" y="66"/>
                  <a:pt x="1184" y="66"/>
                  <a:pt x="1184" y="66"/>
                </a:cubicBezTo>
                <a:cubicBezTo>
                  <a:pt x="1210" y="66"/>
                  <a:pt x="1231" y="87"/>
                  <a:pt x="1231" y="113"/>
                </a:cubicBezTo>
                <a:cubicBezTo>
                  <a:pt x="1231" y="479"/>
                  <a:pt x="1231" y="479"/>
                  <a:pt x="1231" y="479"/>
                </a:cubicBezTo>
                <a:cubicBezTo>
                  <a:pt x="1231" y="505"/>
                  <a:pt x="1210" y="526"/>
                  <a:pt x="1184" y="526"/>
                </a:cubicBezTo>
                <a:cubicBezTo>
                  <a:pt x="650" y="526"/>
                  <a:pt x="650" y="526"/>
                  <a:pt x="650" y="526"/>
                </a:cubicBezTo>
                <a:cubicBezTo>
                  <a:pt x="624" y="526"/>
                  <a:pt x="603" y="505"/>
                  <a:pt x="603" y="479"/>
                </a:cubicBezTo>
                <a:lnTo>
                  <a:pt x="603" y="113"/>
                </a:lnTo>
                <a:close/>
                <a:moveTo>
                  <a:pt x="405" y="902"/>
                </a:moveTo>
                <a:cubicBezTo>
                  <a:pt x="882" y="902"/>
                  <a:pt x="882" y="902"/>
                  <a:pt x="882" y="902"/>
                </a:cubicBezTo>
                <a:cubicBezTo>
                  <a:pt x="882" y="1021"/>
                  <a:pt x="882" y="1021"/>
                  <a:pt x="882" y="1021"/>
                </a:cubicBezTo>
                <a:cubicBezTo>
                  <a:pt x="844" y="1033"/>
                  <a:pt x="814" y="1063"/>
                  <a:pt x="803" y="1101"/>
                </a:cubicBezTo>
                <a:cubicBezTo>
                  <a:pt x="799" y="1112"/>
                  <a:pt x="797" y="1124"/>
                  <a:pt x="797" y="1136"/>
                </a:cubicBezTo>
                <a:cubicBezTo>
                  <a:pt x="797" y="1148"/>
                  <a:pt x="799" y="1160"/>
                  <a:pt x="803" y="1171"/>
                </a:cubicBezTo>
                <a:cubicBezTo>
                  <a:pt x="814" y="1209"/>
                  <a:pt x="844" y="1238"/>
                  <a:pt x="882" y="1250"/>
                </a:cubicBezTo>
                <a:cubicBezTo>
                  <a:pt x="893" y="1253"/>
                  <a:pt x="905" y="1255"/>
                  <a:pt x="917" y="1255"/>
                </a:cubicBezTo>
                <a:cubicBezTo>
                  <a:pt x="929" y="1255"/>
                  <a:pt x="941" y="1253"/>
                  <a:pt x="952" y="1250"/>
                </a:cubicBezTo>
                <a:cubicBezTo>
                  <a:pt x="990" y="1238"/>
                  <a:pt x="1020" y="1209"/>
                  <a:pt x="1031" y="1171"/>
                </a:cubicBezTo>
                <a:cubicBezTo>
                  <a:pt x="1034" y="1160"/>
                  <a:pt x="1036" y="1148"/>
                  <a:pt x="1036" y="1136"/>
                </a:cubicBezTo>
                <a:cubicBezTo>
                  <a:pt x="1036" y="1124"/>
                  <a:pt x="1034" y="1112"/>
                  <a:pt x="1031" y="1101"/>
                </a:cubicBezTo>
                <a:cubicBezTo>
                  <a:pt x="1019" y="1063"/>
                  <a:pt x="990" y="1033"/>
                  <a:pt x="952" y="1021"/>
                </a:cubicBezTo>
                <a:cubicBezTo>
                  <a:pt x="952" y="902"/>
                  <a:pt x="952" y="902"/>
                  <a:pt x="952" y="902"/>
                </a:cubicBezTo>
                <a:cubicBezTo>
                  <a:pt x="1429" y="902"/>
                  <a:pt x="1429" y="902"/>
                  <a:pt x="1429" y="902"/>
                </a:cubicBezTo>
                <a:cubicBezTo>
                  <a:pt x="1444" y="902"/>
                  <a:pt x="1457" y="889"/>
                  <a:pt x="1457" y="874"/>
                </a:cubicBezTo>
                <a:cubicBezTo>
                  <a:pt x="1457" y="861"/>
                  <a:pt x="1457" y="861"/>
                  <a:pt x="1457" y="861"/>
                </a:cubicBezTo>
                <a:cubicBezTo>
                  <a:pt x="1457" y="845"/>
                  <a:pt x="1449" y="823"/>
                  <a:pt x="1439" y="811"/>
                </a:cubicBezTo>
                <a:cubicBezTo>
                  <a:pt x="1303" y="652"/>
                  <a:pt x="1303" y="652"/>
                  <a:pt x="1303" y="652"/>
                </a:cubicBezTo>
                <a:cubicBezTo>
                  <a:pt x="1293" y="640"/>
                  <a:pt x="1273" y="631"/>
                  <a:pt x="1257" y="631"/>
                </a:cubicBezTo>
                <a:cubicBezTo>
                  <a:pt x="577" y="631"/>
                  <a:pt x="577" y="631"/>
                  <a:pt x="577" y="631"/>
                </a:cubicBezTo>
                <a:cubicBezTo>
                  <a:pt x="561" y="631"/>
                  <a:pt x="540" y="640"/>
                  <a:pt x="530" y="652"/>
                </a:cubicBezTo>
                <a:cubicBezTo>
                  <a:pt x="395" y="811"/>
                  <a:pt x="395" y="811"/>
                  <a:pt x="395" y="811"/>
                </a:cubicBezTo>
                <a:cubicBezTo>
                  <a:pt x="385" y="823"/>
                  <a:pt x="377" y="845"/>
                  <a:pt x="377" y="861"/>
                </a:cubicBezTo>
                <a:cubicBezTo>
                  <a:pt x="377" y="874"/>
                  <a:pt x="377" y="874"/>
                  <a:pt x="377" y="874"/>
                </a:cubicBezTo>
                <a:cubicBezTo>
                  <a:pt x="377" y="889"/>
                  <a:pt x="389" y="902"/>
                  <a:pt x="405" y="9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21" name="îślïḓê"/>
          <p:cNvSpPr/>
          <p:nvPr/>
        </p:nvSpPr>
        <p:spPr>
          <a:xfrm>
            <a:off x="8259763" y="3630930"/>
            <a:ext cx="1332230" cy="494030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定义重复规则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ïŝḷidè"/>
          <p:cNvSpPr/>
          <p:nvPr/>
        </p:nvSpPr>
        <p:spPr>
          <a:xfrm>
            <a:off x="7653020" y="4313238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2" name="Group 17"/>
          <p:cNvGrpSpPr/>
          <p:nvPr/>
        </p:nvGrpSpPr>
        <p:grpSpPr>
          <a:xfrm>
            <a:off x="7622223" y="4351020"/>
            <a:ext cx="793750" cy="656590"/>
            <a:chOff x="2932100" y="5740389"/>
            <a:chExt cx="750022" cy="620732"/>
          </a:xfrm>
        </p:grpSpPr>
        <p:pic>
          <p:nvPicPr>
            <p:cNvPr id="23" name="Picture 3" descr="\\MAGNUM\Projects\Microsoft\Cloud Power FY12\Design\ICONS_PNG\User.png"/>
            <p:cNvPicPr>
              <a:picLocks noChangeAspect="1" noChangeArrowheads="1"/>
            </p:cNvPicPr>
            <p:nvPr/>
          </p:nvPicPr>
          <p:blipFill>
            <a:blip r:embed="rId6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2932100" y="5740389"/>
              <a:ext cx="618565" cy="618565"/>
            </a:xfrm>
            <a:prstGeom prst="rect">
              <a:avLst/>
            </a:prstGeom>
            <a:noFill/>
          </p:spPr>
        </p:pic>
        <p:pic>
          <p:nvPicPr>
            <p:cNvPr id="24" name="Picture 3" descr="\\MAGNUM\Projects\Microsoft\Cloud Power FY12\Design\ICONS_PNG\User.png"/>
            <p:cNvPicPr>
              <a:picLocks noChangeAspect="1" noChangeArrowheads="1"/>
            </p:cNvPicPr>
            <p:nvPr/>
          </p:nvPicPr>
          <p:blipFill>
            <a:blip r:embed="rId6" cstate="print">
              <a:lum bright="100000"/>
            </a:blip>
            <a:srcRect/>
            <a:stretch>
              <a:fillRect/>
            </a:stretch>
          </p:blipFill>
          <p:spPr bwMode="auto">
            <a:xfrm flipH="1">
              <a:off x="3063557" y="5742556"/>
              <a:ext cx="618565" cy="618565"/>
            </a:xfrm>
            <a:prstGeom prst="rect">
              <a:avLst/>
            </a:prstGeom>
            <a:noFill/>
          </p:spPr>
        </p:pic>
      </p:grpSp>
      <p:sp>
        <p:nvSpPr>
          <p:cNvPr id="26" name="îślïḓê"/>
          <p:cNvSpPr/>
          <p:nvPr/>
        </p:nvSpPr>
        <p:spPr>
          <a:xfrm>
            <a:off x="7459345" y="5043805"/>
            <a:ext cx="1276985" cy="584835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适配考勤人员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3" grpId="0" bldLvl="0" animBg="1"/>
      <p:bldP spid="19" grpId="0" bldLvl="0" animBg="1"/>
      <p:bldP spid="25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智能考勤系统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3550" y="2570480"/>
            <a:ext cx="11249025" cy="395414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360680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考勤规则配置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67030" y="2019300"/>
            <a:ext cx="80822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按时间段，按部门关联人员，关联区域。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l="-187" t="2005" r="187" b="2547"/>
          <a:stretch>
            <a:fillRect/>
          </a:stretch>
        </p:blipFill>
        <p:spPr>
          <a:xfrm>
            <a:off x="769620" y="2878455"/>
            <a:ext cx="5845810" cy="34613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6435" b="37365"/>
          <a:stretch>
            <a:fillRect/>
          </a:stretch>
        </p:blipFill>
        <p:spPr>
          <a:xfrm>
            <a:off x="7009765" y="2878455"/>
            <a:ext cx="1975485" cy="34613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2910" y="2878455"/>
            <a:ext cx="1974850" cy="348107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55880" y="-22225"/>
            <a:ext cx="4004945" cy="691197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-55880" y="1231900"/>
            <a:ext cx="5657850" cy="5657850"/>
          </a:xfrm>
          <a:prstGeom prst="rect">
            <a:avLst/>
          </a:prstGeom>
          <a:blipFill rotWithShape="1">
            <a:blip r:embed="rId1">
              <a:alphaModFix amt="7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/>
          </a:p>
        </p:txBody>
      </p:sp>
      <p:sp>
        <p:nvSpPr>
          <p:cNvPr id="2" name="矩形 1"/>
          <p:cNvSpPr/>
          <p:nvPr/>
        </p:nvSpPr>
        <p:spPr>
          <a:xfrm>
            <a:off x="3936365" y="0"/>
            <a:ext cx="8298180" cy="691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797175" y="2435225"/>
            <a:ext cx="2274570" cy="2274570"/>
            <a:chOff x="5682" y="4449"/>
            <a:chExt cx="3582" cy="3582"/>
          </a:xfrm>
        </p:grpSpPr>
        <p:sp>
          <p:nvSpPr>
            <p:cNvPr id="41" name="椭圆 40"/>
            <p:cNvSpPr/>
            <p:nvPr/>
          </p:nvSpPr>
          <p:spPr>
            <a:xfrm>
              <a:off x="5682" y="4449"/>
              <a:ext cx="3582" cy="3582"/>
            </a:xfrm>
            <a:prstGeom prst="ellipse">
              <a:avLst/>
            </a:prstGeom>
            <a:solidFill>
              <a:srgbClr val="157EFB">
                <a:alpha val="13000"/>
              </a:srgbClr>
            </a:solidFill>
            <a:ln w="12700" cmpd="sng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941" y="4709"/>
              <a:ext cx="3062" cy="3062"/>
            </a:xfrm>
            <a:prstGeom prst="ellipse">
              <a:avLst/>
            </a:prstGeom>
            <a:gradFill>
              <a:gsLst>
                <a:gs pos="0">
                  <a:srgbClr val="157EFB"/>
                </a:gs>
                <a:gs pos="100000">
                  <a:srgbClr val="2635E6"/>
                </a:gs>
              </a:gsLst>
              <a:lin ang="5400000" scaled="0"/>
            </a:gradFill>
            <a:ln w="63500" cmpd="sng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815" y="5732"/>
              <a:ext cx="3315" cy="101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目 录</a:t>
              </a:r>
              <a:endPara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344805" y="422275"/>
            <a:ext cx="11889105" cy="690540"/>
            <a:chOff x="543" y="665"/>
            <a:chExt cx="18723" cy="1087"/>
          </a:xfrm>
        </p:grpSpPr>
        <p:pic>
          <p:nvPicPr>
            <p:cNvPr id="4" name="图片 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组合 6"/>
          <p:cNvGrpSpPr/>
          <p:nvPr/>
        </p:nvGrpSpPr>
        <p:grpSpPr>
          <a:xfrm>
            <a:off x="5784215" y="1634173"/>
            <a:ext cx="5788025" cy="3914501"/>
            <a:chOff x="10129" y="1839"/>
            <a:chExt cx="9115" cy="6165"/>
          </a:xfrm>
        </p:grpSpPr>
        <p:sp>
          <p:nvSpPr>
            <p:cNvPr id="19" name="文本框 18"/>
            <p:cNvSpPr txBox="1"/>
            <p:nvPr/>
          </p:nvSpPr>
          <p:spPr>
            <a:xfrm>
              <a:off x="10129" y="1839"/>
              <a:ext cx="4308" cy="59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2B4C"/>
                </a:buClr>
                <a:buSzTx/>
                <a:buFont typeface="Wingdings" panose="05000000000000000000" charset="0"/>
                <a:buChar char=""/>
                <a:defRPr/>
              </a:pPr>
              <a:r>
                <a:rPr kumimoji="0" lang="zh-CN" altLang="zh-CN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应用场景与解决方案</a:t>
              </a:r>
              <a:endParaRPr kumimoji="0" lang="zh-CN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2B4C"/>
                </a:buClr>
                <a:buSzTx/>
                <a:buFont typeface="Wingdings" panose="05000000000000000000" charset="0"/>
                <a:buChar char=""/>
                <a:defRPr/>
              </a:pPr>
              <a:r>
                <a:rPr kumimoji="0" lang="zh-CN" alt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硬件设备</a:t>
              </a:r>
              <a:endPara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2B4C"/>
                </a:buClr>
                <a:buSzTx/>
                <a:buFont typeface="Wingdings" panose="05000000000000000000" charset="0"/>
                <a:buChar char=""/>
                <a:defRPr/>
              </a:pPr>
              <a:r>
                <a:rPr kumimoji="0" lang="zh-CN" alt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产线管理系统</a:t>
              </a:r>
              <a:endPara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2B4C"/>
                </a:buClr>
                <a:buSzTx/>
                <a:buFont typeface="Wingdings" panose="05000000000000000000" charset="0"/>
                <a:buChar char=""/>
                <a:defRPr/>
              </a:pPr>
              <a:r>
                <a:rPr kumimoji="0" lang="zh-CN" alt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安全管理系统</a:t>
              </a:r>
              <a:endPara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2B4C"/>
                </a:buClr>
                <a:buSzTx/>
                <a:buFont typeface="Wingdings" panose="05000000000000000000" charset="0"/>
                <a:buChar char=""/>
                <a:defRPr/>
              </a:pPr>
              <a:r>
                <a:rPr kumimoji="0" lang="zh-CN" altLang="en-US" sz="16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effectLst/>
                  <a:uLnTx/>
                  <a:uFillTx/>
                  <a:latin typeface="+mn-ea"/>
                  <a:cs typeface="+mn-cs"/>
                </a:rPr>
                <a:t>仓储物流管理系统</a:t>
              </a:r>
              <a:endParaRPr kumimoji="0" lang="zh-CN" altLang="en-US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725" y="1839"/>
              <a:ext cx="4519" cy="47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2B4C"/>
                </a:buClr>
                <a:buSzTx/>
                <a:buFont typeface="Wingdings" panose="05000000000000000000" charset="0"/>
                <a:buChar char=""/>
                <a:defRPr/>
              </a:pPr>
              <a:r>
                <a:rPr lang="zh-CN" altLang="zh-CN" sz="160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effectLst/>
                  <a:uLnTx/>
                  <a:uFillTx/>
                  <a:latin typeface="+mn-ea"/>
                  <a:sym typeface="+mn-ea"/>
                </a:rPr>
                <a:t>疫情防控系统</a:t>
              </a:r>
              <a:endParaRPr lang="zh-CN" altLang="zh-CN" sz="160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effectLst/>
                <a:uLnTx/>
                <a:uFillTx/>
                <a:latin typeface="+mn-ea"/>
                <a:sym typeface="+mn-ea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2B4C"/>
                </a:buClr>
                <a:buSzTx/>
                <a:buFont typeface="Wingdings" panose="05000000000000000000" charset="0"/>
                <a:buChar char=""/>
                <a:defRPr/>
              </a:pPr>
              <a:r>
                <a:rPr lang="zh-CN" altLang="zh-CN" sz="160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effectLst/>
                  <a:uLnTx/>
                  <a:uFillTx/>
                  <a:latin typeface="+mn-ea"/>
                  <a:sym typeface="+mn-ea"/>
                </a:rPr>
                <a:t>设备管理系统</a:t>
              </a:r>
              <a:endParaRPr lang="zh-CN" altLang="zh-CN" sz="160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effectLst/>
                <a:uLnTx/>
                <a:uFillTx/>
                <a:latin typeface="+mn-ea"/>
                <a:sym typeface="+mn-ea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2B4C"/>
                </a:buClr>
                <a:buSzTx/>
                <a:buFont typeface="Wingdings" panose="05000000000000000000" charset="0"/>
                <a:buChar char=""/>
                <a:defRPr/>
              </a:pPr>
              <a:r>
                <a:rPr lang="zh-CN" altLang="zh-CN" sz="160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  <a:alpha val="80000"/>
                    </a:schemeClr>
                  </a:solidFill>
                  <a:effectLst/>
                  <a:uLnTx/>
                  <a:uFillTx/>
                  <a:latin typeface="+mn-ea"/>
                  <a:sym typeface="+mn-ea"/>
                </a:rPr>
                <a:t>项目管理与售后</a:t>
              </a:r>
              <a:endParaRPr kumimoji="0" lang="zh-CN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3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82B4C"/>
                </a:buClr>
                <a:buSzTx/>
                <a:buFont typeface="Wingdings" panose="05000000000000000000" charset="0"/>
                <a:buChar char=""/>
                <a:defRPr/>
              </a:pPr>
              <a:endParaRPr kumimoji="0" lang="zh-CN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38" name="Rectangle 5"/>
            <p:cNvSpPr/>
            <p:nvPr/>
          </p:nvSpPr>
          <p:spPr>
            <a:xfrm>
              <a:off x="13747" y="2334"/>
              <a:ext cx="11" cy="567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智能考勤系统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18540" y="2459990"/>
            <a:ext cx="10154285" cy="395414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360680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考勤统计报表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44805" y="2027555"/>
            <a:ext cx="6844665" cy="43243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统计人员对应的到岗时间、在岗时长和考勤状态等。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rcRect t="4449" b="30596"/>
          <a:stretch>
            <a:fillRect/>
          </a:stretch>
        </p:blipFill>
        <p:spPr>
          <a:xfrm>
            <a:off x="1132840" y="2638425"/>
            <a:ext cx="9925050" cy="3597275"/>
          </a:xfrm>
          <a:prstGeom prst="rect">
            <a:avLst/>
          </a:prstGeom>
          <a:effectLst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智能考勤系统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33220" y="2570480"/>
            <a:ext cx="8925560" cy="395414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360680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查看考勤报表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67030" y="2019300"/>
            <a:ext cx="80822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查看考勤报表，统计人员考勤状态、工作时长。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0" y="2648585"/>
            <a:ext cx="8317865" cy="3797935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5925" y="2606675"/>
            <a:ext cx="11248390" cy="4055110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智能巡检系统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360680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智能巡检流程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67030" y="2019300"/>
            <a:ext cx="641604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隐患排查动态化、智能化、标准化，减少人为因素，有效实现风险的分级管控。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black">
          <a:xfrm rot="900000">
            <a:off x="3077210" y="4947920"/>
            <a:ext cx="375285" cy="459740"/>
          </a:xfrm>
          <a:custGeom>
            <a:avLst/>
            <a:gdLst>
              <a:gd name="T0" fmla="*/ 129 w 246"/>
              <a:gd name="T1" fmla="*/ 192 h 300"/>
              <a:gd name="T2" fmla="*/ 43 w 246"/>
              <a:gd name="T3" fmla="*/ 202 h 300"/>
              <a:gd name="T4" fmla="*/ 129 w 246"/>
              <a:gd name="T5" fmla="*/ 126 h 300"/>
              <a:gd name="T6" fmla="*/ 43 w 246"/>
              <a:gd name="T7" fmla="*/ 135 h 300"/>
              <a:gd name="T8" fmla="*/ 129 w 246"/>
              <a:gd name="T9" fmla="*/ 126 h 300"/>
              <a:gd name="T10" fmla="*/ 215 w 246"/>
              <a:gd name="T11" fmla="*/ 101 h 300"/>
              <a:gd name="T12" fmla="*/ 219 w 246"/>
              <a:gd name="T13" fmla="*/ 90 h 300"/>
              <a:gd name="T14" fmla="*/ 208 w 246"/>
              <a:gd name="T15" fmla="*/ 111 h 300"/>
              <a:gd name="T16" fmla="*/ 43 w 246"/>
              <a:gd name="T17" fmla="*/ 92 h 300"/>
              <a:gd name="T18" fmla="*/ 117 w 246"/>
              <a:gd name="T19" fmla="*/ 102 h 300"/>
              <a:gd name="T20" fmla="*/ 43 w 246"/>
              <a:gd name="T21" fmla="*/ 235 h 300"/>
              <a:gd name="T22" fmla="*/ 117 w 246"/>
              <a:gd name="T23" fmla="*/ 226 h 300"/>
              <a:gd name="T24" fmla="*/ 43 w 246"/>
              <a:gd name="T25" fmla="*/ 235 h 300"/>
              <a:gd name="T26" fmla="*/ 11 w 246"/>
              <a:gd name="T27" fmla="*/ 287 h 300"/>
              <a:gd name="T28" fmla="*/ 35 w 246"/>
              <a:gd name="T29" fmla="*/ 36 h 300"/>
              <a:gd name="T30" fmla="*/ 0 w 246"/>
              <a:gd name="T31" fmla="*/ 22 h 300"/>
              <a:gd name="T32" fmla="*/ 219 w 246"/>
              <a:gd name="T33" fmla="*/ 300 h 300"/>
              <a:gd name="T34" fmla="*/ 208 w 246"/>
              <a:gd name="T35" fmla="*/ 173 h 300"/>
              <a:gd name="T36" fmla="*/ 117 w 246"/>
              <a:gd name="T37" fmla="*/ 159 h 300"/>
              <a:gd name="T38" fmla="*/ 43 w 246"/>
              <a:gd name="T39" fmla="*/ 169 h 300"/>
              <a:gd name="T40" fmla="*/ 117 w 246"/>
              <a:gd name="T41" fmla="*/ 159 h 300"/>
              <a:gd name="T42" fmla="*/ 57 w 246"/>
              <a:gd name="T43" fmla="*/ 22 h 300"/>
              <a:gd name="T44" fmla="*/ 86 w 246"/>
              <a:gd name="T45" fmla="*/ 20 h 300"/>
              <a:gd name="T46" fmla="*/ 110 w 246"/>
              <a:gd name="T47" fmla="*/ 0 h 300"/>
              <a:gd name="T48" fmla="*/ 133 w 246"/>
              <a:gd name="T49" fmla="*/ 20 h 300"/>
              <a:gd name="T50" fmla="*/ 162 w 246"/>
              <a:gd name="T51" fmla="*/ 22 h 300"/>
              <a:gd name="T52" fmla="*/ 179 w 246"/>
              <a:gd name="T53" fmla="*/ 43 h 300"/>
              <a:gd name="T54" fmla="*/ 41 w 246"/>
              <a:gd name="T55" fmla="*/ 36 h 300"/>
              <a:gd name="T56" fmla="*/ 110 w 246"/>
              <a:gd name="T57" fmla="*/ 20 h 300"/>
              <a:gd name="T58" fmla="*/ 110 w 246"/>
              <a:gd name="T59" fmla="*/ 11 h 300"/>
              <a:gd name="T60" fmla="*/ 190 w 246"/>
              <a:gd name="T61" fmla="*/ 269 h 300"/>
              <a:gd name="T62" fmla="*/ 29 w 246"/>
              <a:gd name="T63" fmla="*/ 59 h 300"/>
              <a:gd name="T64" fmla="*/ 190 w 246"/>
              <a:gd name="T65" fmla="*/ 71 h 300"/>
              <a:gd name="T66" fmla="*/ 200 w 246"/>
              <a:gd name="T67" fmla="*/ 49 h 300"/>
              <a:gd name="T68" fmla="*/ 19 w 246"/>
              <a:gd name="T69" fmla="*/ 278 h 300"/>
              <a:gd name="T70" fmla="*/ 200 w 246"/>
              <a:gd name="T71" fmla="*/ 185 h 300"/>
              <a:gd name="T72" fmla="*/ 190 w 246"/>
              <a:gd name="T73" fmla="*/ 269 h 300"/>
              <a:gd name="T74" fmla="*/ 190 w 246"/>
              <a:gd name="T75" fmla="*/ 133 h 300"/>
              <a:gd name="T76" fmla="*/ 200 w 246"/>
              <a:gd name="T77" fmla="*/ 124 h 300"/>
              <a:gd name="T78" fmla="*/ 215 w 246"/>
              <a:gd name="T79" fmla="*/ 35 h 300"/>
              <a:gd name="T80" fmla="*/ 219 w 246"/>
              <a:gd name="T81" fmla="*/ 22 h 300"/>
              <a:gd name="T82" fmla="*/ 184 w 246"/>
              <a:gd name="T83" fmla="*/ 36 h 300"/>
              <a:gd name="T84" fmla="*/ 208 w 246"/>
              <a:gd name="T85" fmla="*/ 44 h 300"/>
              <a:gd name="T86" fmla="*/ 246 w 246"/>
              <a:gd name="T87" fmla="*/ 41 h 300"/>
              <a:gd name="T88" fmla="*/ 155 w 246"/>
              <a:gd name="T89" fmla="*/ 134 h 300"/>
              <a:gd name="T90" fmla="*/ 156 w 246"/>
              <a:gd name="T91" fmla="*/ 92 h 300"/>
              <a:gd name="T92" fmla="*/ 218 w 246"/>
              <a:gd name="T93" fmla="*/ 41 h 300"/>
              <a:gd name="T94" fmla="*/ 246 w 246"/>
              <a:gd name="T95" fmla="*/ 107 h 300"/>
              <a:gd name="T96" fmla="*/ 155 w 246"/>
              <a:gd name="T97" fmla="*/ 201 h 300"/>
              <a:gd name="T98" fmla="*/ 156 w 246"/>
              <a:gd name="T99" fmla="*/ 159 h 300"/>
              <a:gd name="T100" fmla="*/ 218 w 246"/>
              <a:gd name="T101" fmla="*/ 107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6" h="300">
                <a:moveTo>
                  <a:pt x="43" y="192"/>
                </a:moveTo>
                <a:cubicBezTo>
                  <a:pt x="129" y="192"/>
                  <a:pt x="129" y="192"/>
                  <a:pt x="129" y="192"/>
                </a:cubicBezTo>
                <a:cubicBezTo>
                  <a:pt x="129" y="202"/>
                  <a:pt x="129" y="202"/>
                  <a:pt x="129" y="202"/>
                </a:cubicBezTo>
                <a:cubicBezTo>
                  <a:pt x="43" y="202"/>
                  <a:pt x="43" y="202"/>
                  <a:pt x="43" y="202"/>
                </a:cubicBezTo>
                <a:lnTo>
                  <a:pt x="43" y="192"/>
                </a:lnTo>
                <a:close/>
                <a:moveTo>
                  <a:pt x="129" y="126"/>
                </a:moveTo>
                <a:cubicBezTo>
                  <a:pt x="43" y="126"/>
                  <a:pt x="43" y="126"/>
                  <a:pt x="43" y="12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129" y="135"/>
                  <a:pt x="129" y="135"/>
                  <a:pt x="129" y="135"/>
                </a:cubicBezTo>
                <a:lnTo>
                  <a:pt x="129" y="126"/>
                </a:lnTo>
                <a:close/>
                <a:moveTo>
                  <a:pt x="208" y="111"/>
                </a:moveTo>
                <a:cubicBezTo>
                  <a:pt x="215" y="101"/>
                  <a:pt x="215" y="101"/>
                  <a:pt x="215" y="101"/>
                </a:cubicBezTo>
                <a:cubicBezTo>
                  <a:pt x="219" y="101"/>
                  <a:pt x="219" y="101"/>
                  <a:pt x="219" y="101"/>
                </a:cubicBezTo>
                <a:cubicBezTo>
                  <a:pt x="219" y="90"/>
                  <a:pt x="219" y="90"/>
                  <a:pt x="219" y="90"/>
                </a:cubicBezTo>
                <a:cubicBezTo>
                  <a:pt x="208" y="106"/>
                  <a:pt x="208" y="106"/>
                  <a:pt x="208" y="106"/>
                </a:cubicBezTo>
                <a:lnTo>
                  <a:pt x="208" y="111"/>
                </a:lnTo>
                <a:close/>
                <a:moveTo>
                  <a:pt x="117" y="92"/>
                </a:moveTo>
                <a:cubicBezTo>
                  <a:pt x="43" y="92"/>
                  <a:pt x="43" y="92"/>
                  <a:pt x="43" y="92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117" y="102"/>
                  <a:pt x="117" y="102"/>
                  <a:pt x="117" y="102"/>
                </a:cubicBezTo>
                <a:lnTo>
                  <a:pt x="117" y="92"/>
                </a:lnTo>
                <a:close/>
                <a:moveTo>
                  <a:pt x="43" y="235"/>
                </a:moveTo>
                <a:cubicBezTo>
                  <a:pt x="117" y="235"/>
                  <a:pt x="117" y="235"/>
                  <a:pt x="117" y="235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43" y="226"/>
                  <a:pt x="43" y="226"/>
                  <a:pt x="43" y="226"/>
                </a:cubicBezTo>
                <a:lnTo>
                  <a:pt x="43" y="235"/>
                </a:lnTo>
                <a:close/>
                <a:moveTo>
                  <a:pt x="208" y="287"/>
                </a:moveTo>
                <a:cubicBezTo>
                  <a:pt x="11" y="287"/>
                  <a:pt x="11" y="287"/>
                  <a:pt x="11" y="287"/>
                </a:cubicBezTo>
                <a:cubicBezTo>
                  <a:pt x="11" y="36"/>
                  <a:pt x="11" y="36"/>
                  <a:pt x="11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7" y="31"/>
                  <a:pt x="40" y="26"/>
                  <a:pt x="44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00"/>
                  <a:pt x="0" y="300"/>
                  <a:pt x="0" y="300"/>
                </a:cubicBezTo>
                <a:cubicBezTo>
                  <a:pt x="219" y="300"/>
                  <a:pt x="219" y="300"/>
                  <a:pt x="219" y="300"/>
                </a:cubicBezTo>
                <a:cubicBezTo>
                  <a:pt x="219" y="157"/>
                  <a:pt x="219" y="157"/>
                  <a:pt x="219" y="157"/>
                </a:cubicBezTo>
                <a:cubicBezTo>
                  <a:pt x="208" y="173"/>
                  <a:pt x="208" y="173"/>
                  <a:pt x="208" y="173"/>
                </a:cubicBezTo>
                <a:lnTo>
                  <a:pt x="208" y="287"/>
                </a:lnTo>
                <a:close/>
                <a:moveTo>
                  <a:pt x="117" y="159"/>
                </a:moveTo>
                <a:cubicBezTo>
                  <a:pt x="43" y="159"/>
                  <a:pt x="43" y="159"/>
                  <a:pt x="43" y="159"/>
                </a:cubicBezTo>
                <a:cubicBezTo>
                  <a:pt x="43" y="169"/>
                  <a:pt x="43" y="169"/>
                  <a:pt x="43" y="169"/>
                </a:cubicBezTo>
                <a:cubicBezTo>
                  <a:pt x="117" y="169"/>
                  <a:pt x="117" y="169"/>
                  <a:pt x="117" y="169"/>
                </a:cubicBezTo>
                <a:lnTo>
                  <a:pt x="117" y="159"/>
                </a:lnTo>
                <a:close/>
                <a:moveTo>
                  <a:pt x="41" y="36"/>
                </a:moveTo>
                <a:cubicBezTo>
                  <a:pt x="43" y="29"/>
                  <a:pt x="50" y="25"/>
                  <a:pt x="57" y="22"/>
                </a:cubicBezTo>
                <a:cubicBezTo>
                  <a:pt x="63" y="21"/>
                  <a:pt x="71" y="20"/>
                  <a:pt x="77" y="20"/>
                </a:cubicBezTo>
                <a:cubicBezTo>
                  <a:pt x="80" y="20"/>
                  <a:pt x="83" y="20"/>
                  <a:pt x="86" y="20"/>
                </a:cubicBezTo>
                <a:cubicBezTo>
                  <a:pt x="87" y="20"/>
                  <a:pt x="88" y="20"/>
                  <a:pt x="89" y="20"/>
                </a:cubicBezTo>
                <a:cubicBezTo>
                  <a:pt x="89" y="9"/>
                  <a:pt x="98" y="0"/>
                  <a:pt x="110" y="0"/>
                </a:cubicBezTo>
                <a:cubicBezTo>
                  <a:pt x="121" y="0"/>
                  <a:pt x="130" y="9"/>
                  <a:pt x="130" y="20"/>
                </a:cubicBezTo>
                <a:cubicBezTo>
                  <a:pt x="131" y="20"/>
                  <a:pt x="132" y="20"/>
                  <a:pt x="133" y="20"/>
                </a:cubicBezTo>
                <a:cubicBezTo>
                  <a:pt x="136" y="20"/>
                  <a:pt x="139" y="20"/>
                  <a:pt x="142" y="20"/>
                </a:cubicBezTo>
                <a:cubicBezTo>
                  <a:pt x="149" y="20"/>
                  <a:pt x="156" y="21"/>
                  <a:pt x="162" y="22"/>
                </a:cubicBezTo>
                <a:cubicBezTo>
                  <a:pt x="170" y="25"/>
                  <a:pt x="176" y="29"/>
                  <a:pt x="178" y="36"/>
                </a:cubicBezTo>
                <a:cubicBezTo>
                  <a:pt x="179" y="38"/>
                  <a:pt x="179" y="41"/>
                  <a:pt x="179" y="43"/>
                </a:cubicBezTo>
                <a:cubicBezTo>
                  <a:pt x="145" y="43"/>
                  <a:pt x="74" y="43"/>
                  <a:pt x="40" y="43"/>
                </a:cubicBezTo>
                <a:cubicBezTo>
                  <a:pt x="40" y="41"/>
                  <a:pt x="41" y="38"/>
                  <a:pt x="41" y="36"/>
                </a:cubicBezTo>
                <a:close/>
                <a:moveTo>
                  <a:pt x="99" y="20"/>
                </a:moveTo>
                <a:cubicBezTo>
                  <a:pt x="103" y="20"/>
                  <a:pt x="106" y="20"/>
                  <a:pt x="110" y="20"/>
                </a:cubicBezTo>
                <a:cubicBezTo>
                  <a:pt x="113" y="20"/>
                  <a:pt x="116" y="20"/>
                  <a:pt x="120" y="20"/>
                </a:cubicBezTo>
                <a:cubicBezTo>
                  <a:pt x="119" y="15"/>
                  <a:pt x="115" y="11"/>
                  <a:pt x="110" y="11"/>
                </a:cubicBezTo>
                <a:cubicBezTo>
                  <a:pt x="104" y="11"/>
                  <a:pt x="100" y="15"/>
                  <a:pt x="99" y="20"/>
                </a:cubicBezTo>
                <a:close/>
                <a:moveTo>
                  <a:pt x="190" y="269"/>
                </a:moveTo>
                <a:cubicBezTo>
                  <a:pt x="29" y="269"/>
                  <a:pt x="29" y="269"/>
                  <a:pt x="29" y="269"/>
                </a:cubicBezTo>
                <a:cubicBezTo>
                  <a:pt x="29" y="59"/>
                  <a:pt x="29" y="59"/>
                  <a:pt x="29" y="59"/>
                </a:cubicBezTo>
                <a:cubicBezTo>
                  <a:pt x="190" y="59"/>
                  <a:pt x="190" y="59"/>
                  <a:pt x="190" y="59"/>
                </a:cubicBezTo>
                <a:cubicBezTo>
                  <a:pt x="190" y="71"/>
                  <a:pt x="190" y="71"/>
                  <a:pt x="190" y="71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200" y="49"/>
                  <a:pt x="200" y="49"/>
                  <a:pt x="200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278"/>
                  <a:pt x="19" y="278"/>
                  <a:pt x="19" y="278"/>
                </a:cubicBezTo>
                <a:cubicBezTo>
                  <a:pt x="200" y="278"/>
                  <a:pt x="200" y="278"/>
                  <a:pt x="200" y="278"/>
                </a:cubicBezTo>
                <a:cubicBezTo>
                  <a:pt x="200" y="185"/>
                  <a:pt x="200" y="185"/>
                  <a:pt x="200" y="185"/>
                </a:cubicBezTo>
                <a:cubicBezTo>
                  <a:pt x="190" y="199"/>
                  <a:pt x="190" y="199"/>
                  <a:pt x="190" y="199"/>
                </a:cubicBezTo>
                <a:lnTo>
                  <a:pt x="190" y="269"/>
                </a:lnTo>
                <a:close/>
                <a:moveTo>
                  <a:pt x="200" y="119"/>
                </a:moveTo>
                <a:cubicBezTo>
                  <a:pt x="190" y="133"/>
                  <a:pt x="190" y="133"/>
                  <a:pt x="190" y="133"/>
                </a:cubicBezTo>
                <a:cubicBezTo>
                  <a:pt x="190" y="138"/>
                  <a:pt x="190" y="138"/>
                  <a:pt x="190" y="138"/>
                </a:cubicBezTo>
                <a:cubicBezTo>
                  <a:pt x="200" y="124"/>
                  <a:pt x="200" y="124"/>
                  <a:pt x="200" y="124"/>
                </a:cubicBezTo>
                <a:lnTo>
                  <a:pt x="200" y="119"/>
                </a:lnTo>
                <a:close/>
                <a:moveTo>
                  <a:pt x="215" y="35"/>
                </a:moveTo>
                <a:cubicBezTo>
                  <a:pt x="219" y="35"/>
                  <a:pt x="219" y="35"/>
                  <a:pt x="219" y="35"/>
                </a:cubicBezTo>
                <a:cubicBezTo>
                  <a:pt x="219" y="22"/>
                  <a:pt x="219" y="22"/>
                  <a:pt x="219" y="22"/>
                </a:cubicBezTo>
                <a:cubicBezTo>
                  <a:pt x="175" y="22"/>
                  <a:pt x="175" y="22"/>
                  <a:pt x="175" y="22"/>
                </a:cubicBezTo>
                <a:cubicBezTo>
                  <a:pt x="179" y="26"/>
                  <a:pt x="182" y="30"/>
                  <a:pt x="184" y="36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8" y="44"/>
                  <a:pt x="208" y="44"/>
                  <a:pt x="208" y="44"/>
                </a:cubicBezTo>
                <a:lnTo>
                  <a:pt x="215" y="35"/>
                </a:lnTo>
                <a:close/>
                <a:moveTo>
                  <a:pt x="246" y="41"/>
                </a:moveTo>
                <a:cubicBezTo>
                  <a:pt x="182" y="134"/>
                  <a:pt x="182" y="134"/>
                  <a:pt x="182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56" y="92"/>
                  <a:pt x="156" y="92"/>
                  <a:pt x="156" y="92"/>
                </a:cubicBezTo>
                <a:cubicBezTo>
                  <a:pt x="169" y="113"/>
                  <a:pt x="169" y="113"/>
                  <a:pt x="169" y="113"/>
                </a:cubicBezTo>
                <a:cubicBezTo>
                  <a:pt x="218" y="41"/>
                  <a:pt x="218" y="41"/>
                  <a:pt x="218" y="41"/>
                </a:cubicBezTo>
                <a:lnTo>
                  <a:pt x="246" y="41"/>
                </a:lnTo>
                <a:close/>
                <a:moveTo>
                  <a:pt x="246" y="107"/>
                </a:moveTo>
                <a:cubicBezTo>
                  <a:pt x="182" y="201"/>
                  <a:pt x="182" y="201"/>
                  <a:pt x="182" y="201"/>
                </a:cubicBezTo>
                <a:cubicBezTo>
                  <a:pt x="155" y="201"/>
                  <a:pt x="155" y="201"/>
                  <a:pt x="155" y="201"/>
                </a:cubicBezTo>
                <a:cubicBezTo>
                  <a:pt x="129" y="159"/>
                  <a:pt x="129" y="159"/>
                  <a:pt x="129" y="159"/>
                </a:cubicBezTo>
                <a:cubicBezTo>
                  <a:pt x="156" y="159"/>
                  <a:pt x="156" y="159"/>
                  <a:pt x="156" y="159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218" y="107"/>
                  <a:pt x="218" y="107"/>
                  <a:pt x="218" y="107"/>
                </a:cubicBezTo>
                <a:lnTo>
                  <a:pt x="246" y="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1720" tIns="30860" rIns="61720" bIns="3086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pic>
        <p:nvPicPr>
          <p:cNvPr id="74" name="Picture 5" descr="\\MAGNUM\Projects\Microsoft\Cloud Power FY12\Design\Icons\PNGs\Self_Service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76295" y="4445635"/>
            <a:ext cx="614045" cy="619125"/>
          </a:xfrm>
          <a:prstGeom prst="rect">
            <a:avLst/>
          </a:prstGeom>
          <a:noFill/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4046220" y="3351530"/>
            <a:ext cx="563245" cy="441960"/>
          </a:xfrm>
          <a:prstGeom prst="rect">
            <a:avLst/>
          </a:prstGeom>
        </p:spPr>
      </p:pic>
      <p:sp>
        <p:nvSpPr>
          <p:cNvPr id="93" name="Freeform 78"/>
          <p:cNvSpPr>
            <a:spLocks noEditPoints="1"/>
          </p:cNvSpPr>
          <p:nvPr/>
        </p:nvSpPr>
        <p:spPr bwMode="black">
          <a:xfrm>
            <a:off x="3417570" y="2726055"/>
            <a:ext cx="557530" cy="533400"/>
          </a:xfrm>
          <a:custGeom>
            <a:avLst/>
            <a:gdLst>
              <a:gd name="T0" fmla="*/ 1448 w 2291"/>
              <a:gd name="T1" fmla="*/ 923 h 2197"/>
              <a:gd name="T2" fmla="*/ 1464 w 2291"/>
              <a:gd name="T3" fmla="*/ 1048 h 2197"/>
              <a:gd name="T4" fmla="*/ 1622 w 2291"/>
              <a:gd name="T5" fmla="*/ 1225 h 2197"/>
              <a:gd name="T6" fmla="*/ 1522 w 2291"/>
              <a:gd name="T7" fmla="*/ 1149 h 2197"/>
              <a:gd name="T8" fmla="*/ 1622 w 2291"/>
              <a:gd name="T9" fmla="*/ 1225 h 2197"/>
              <a:gd name="T10" fmla="*/ 769 w 2291"/>
              <a:gd name="T11" fmla="*/ 1149 h 2197"/>
              <a:gd name="T12" fmla="*/ 669 w 2291"/>
              <a:gd name="T13" fmla="*/ 1225 h 2197"/>
              <a:gd name="T14" fmla="*/ 828 w 2291"/>
              <a:gd name="T15" fmla="*/ 1048 h 2197"/>
              <a:gd name="T16" fmla="*/ 844 w 2291"/>
              <a:gd name="T17" fmla="*/ 923 h 2197"/>
              <a:gd name="T18" fmla="*/ 828 w 2291"/>
              <a:gd name="T19" fmla="*/ 1048 h 2197"/>
              <a:gd name="T20" fmla="*/ 1390 w 2291"/>
              <a:gd name="T21" fmla="*/ 540 h 2197"/>
              <a:gd name="T22" fmla="*/ 1493 w 2291"/>
              <a:gd name="T23" fmla="*/ 103 h 2197"/>
              <a:gd name="T24" fmla="*/ 902 w 2291"/>
              <a:gd name="T25" fmla="*/ 0 h 2197"/>
              <a:gd name="T26" fmla="*/ 799 w 2291"/>
              <a:gd name="T27" fmla="*/ 437 h 2197"/>
              <a:gd name="T28" fmla="*/ 859 w 2291"/>
              <a:gd name="T29" fmla="*/ 103 h 2197"/>
              <a:gd name="T30" fmla="*/ 1390 w 2291"/>
              <a:gd name="T31" fmla="*/ 60 h 2197"/>
              <a:gd name="T32" fmla="*/ 1433 w 2291"/>
              <a:gd name="T33" fmla="*/ 437 h 2197"/>
              <a:gd name="T34" fmla="*/ 902 w 2291"/>
              <a:gd name="T35" fmla="*/ 480 h 2197"/>
              <a:gd name="T36" fmla="*/ 859 w 2291"/>
              <a:gd name="T37" fmla="*/ 103 h 2197"/>
              <a:gd name="T38" fmla="*/ 1614 w 2291"/>
              <a:gd name="T39" fmla="*/ 824 h 2197"/>
              <a:gd name="T40" fmla="*/ 1640 w 2291"/>
              <a:gd name="T41" fmla="*/ 786 h 2197"/>
              <a:gd name="T42" fmla="*/ 1499 w 2291"/>
              <a:gd name="T43" fmla="*/ 596 h 2197"/>
              <a:gd name="T44" fmla="*/ 835 w 2291"/>
              <a:gd name="T45" fmla="*/ 576 h 2197"/>
              <a:gd name="T46" fmla="*/ 669 w 2291"/>
              <a:gd name="T47" fmla="*/ 741 h 2197"/>
              <a:gd name="T48" fmla="*/ 652 w 2291"/>
              <a:gd name="T49" fmla="*/ 798 h 2197"/>
              <a:gd name="T50" fmla="*/ 1450 w 2291"/>
              <a:gd name="T51" fmla="*/ 1476 h 2197"/>
              <a:gd name="T52" fmla="*/ 1554 w 2291"/>
              <a:gd name="T53" fmla="*/ 1913 h 2197"/>
              <a:gd name="T54" fmla="*/ 2144 w 2291"/>
              <a:gd name="T55" fmla="*/ 1810 h 2197"/>
              <a:gd name="T56" fmla="*/ 2041 w 2291"/>
              <a:gd name="T57" fmla="*/ 1373 h 2197"/>
              <a:gd name="T58" fmla="*/ 1450 w 2291"/>
              <a:gd name="T59" fmla="*/ 1476 h 2197"/>
              <a:gd name="T60" fmla="*/ 2084 w 2291"/>
              <a:gd name="T61" fmla="*/ 1810 h 2197"/>
              <a:gd name="T62" fmla="*/ 1554 w 2291"/>
              <a:gd name="T63" fmla="*/ 1853 h 2197"/>
              <a:gd name="T64" fmla="*/ 1511 w 2291"/>
              <a:gd name="T65" fmla="*/ 1476 h 2197"/>
              <a:gd name="T66" fmla="*/ 2041 w 2291"/>
              <a:gd name="T67" fmla="*/ 1433 h 2197"/>
              <a:gd name="T68" fmla="*/ 2275 w 2291"/>
              <a:gd name="T69" fmla="*/ 2114 h 2197"/>
              <a:gd name="T70" fmla="*/ 2108 w 2291"/>
              <a:gd name="T71" fmla="*/ 1949 h 2197"/>
              <a:gd name="T72" fmla="*/ 1444 w 2291"/>
              <a:gd name="T73" fmla="*/ 1969 h 2197"/>
              <a:gd name="T74" fmla="*/ 1304 w 2291"/>
              <a:gd name="T75" fmla="*/ 2159 h 2197"/>
              <a:gd name="T76" fmla="*/ 1329 w 2291"/>
              <a:gd name="T77" fmla="*/ 2197 h 2197"/>
              <a:gd name="T78" fmla="*/ 2291 w 2291"/>
              <a:gd name="T79" fmla="*/ 2171 h 2197"/>
              <a:gd name="T80" fmla="*/ 2275 w 2291"/>
              <a:gd name="T81" fmla="*/ 2114 h 2197"/>
              <a:gd name="T82" fmla="*/ 738 w 2291"/>
              <a:gd name="T83" fmla="*/ 1913 h 2197"/>
              <a:gd name="T84" fmla="*/ 841 w 2291"/>
              <a:gd name="T85" fmla="*/ 1476 h 2197"/>
              <a:gd name="T86" fmla="*/ 250 w 2291"/>
              <a:gd name="T87" fmla="*/ 1373 h 2197"/>
              <a:gd name="T88" fmla="*/ 147 w 2291"/>
              <a:gd name="T89" fmla="*/ 1810 h 2197"/>
              <a:gd name="T90" fmla="*/ 207 w 2291"/>
              <a:gd name="T91" fmla="*/ 1476 h 2197"/>
              <a:gd name="T92" fmla="*/ 738 w 2291"/>
              <a:gd name="T93" fmla="*/ 1433 h 2197"/>
              <a:gd name="T94" fmla="*/ 781 w 2291"/>
              <a:gd name="T95" fmla="*/ 1810 h 2197"/>
              <a:gd name="T96" fmla="*/ 250 w 2291"/>
              <a:gd name="T97" fmla="*/ 1853 h 2197"/>
              <a:gd name="T98" fmla="*/ 207 w 2291"/>
              <a:gd name="T99" fmla="*/ 1476 h 2197"/>
              <a:gd name="T100" fmla="*/ 805 w 2291"/>
              <a:gd name="T101" fmla="*/ 1949 h 2197"/>
              <a:gd name="T102" fmla="*/ 141 w 2291"/>
              <a:gd name="T103" fmla="*/ 1969 h 2197"/>
              <a:gd name="T104" fmla="*/ 0 w 2291"/>
              <a:gd name="T105" fmla="*/ 2159 h 2197"/>
              <a:gd name="T106" fmla="*/ 26 w 2291"/>
              <a:gd name="T107" fmla="*/ 2197 h 2197"/>
              <a:gd name="T108" fmla="*/ 988 w 2291"/>
              <a:gd name="T109" fmla="*/ 2171 h 2197"/>
              <a:gd name="T110" fmla="*/ 971 w 2291"/>
              <a:gd name="T111" fmla="*/ 2114 h 2197"/>
              <a:gd name="T112" fmla="*/ 971 w 2291"/>
              <a:gd name="T113" fmla="*/ 1659 h 2197"/>
              <a:gd name="T114" fmla="*/ 1088 w 2291"/>
              <a:gd name="T115" fmla="*/ 1610 h 2197"/>
              <a:gd name="T116" fmla="*/ 971 w 2291"/>
              <a:gd name="T117" fmla="*/ 1659 h 2197"/>
              <a:gd name="T118" fmla="*/ 1204 w 2291"/>
              <a:gd name="T119" fmla="*/ 1610 h 2197"/>
              <a:gd name="T120" fmla="*/ 1320 w 2291"/>
              <a:gd name="T121" fmla="*/ 1659 h 2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91" h="2197">
                <a:moveTo>
                  <a:pt x="1506" y="1023"/>
                </a:moveTo>
                <a:cubicBezTo>
                  <a:pt x="1448" y="923"/>
                  <a:pt x="1448" y="923"/>
                  <a:pt x="1448" y="923"/>
                </a:cubicBezTo>
                <a:cubicBezTo>
                  <a:pt x="1406" y="947"/>
                  <a:pt x="1406" y="947"/>
                  <a:pt x="1406" y="947"/>
                </a:cubicBezTo>
                <a:cubicBezTo>
                  <a:pt x="1464" y="1048"/>
                  <a:pt x="1464" y="1048"/>
                  <a:pt x="1464" y="1048"/>
                </a:cubicBezTo>
                <a:lnTo>
                  <a:pt x="1506" y="1023"/>
                </a:lnTo>
                <a:close/>
                <a:moveTo>
                  <a:pt x="1622" y="1225"/>
                </a:moveTo>
                <a:cubicBezTo>
                  <a:pt x="1564" y="1124"/>
                  <a:pt x="1564" y="1124"/>
                  <a:pt x="1564" y="1124"/>
                </a:cubicBezTo>
                <a:cubicBezTo>
                  <a:pt x="1522" y="1149"/>
                  <a:pt x="1522" y="1149"/>
                  <a:pt x="1522" y="1149"/>
                </a:cubicBezTo>
                <a:cubicBezTo>
                  <a:pt x="1580" y="1249"/>
                  <a:pt x="1580" y="1249"/>
                  <a:pt x="1580" y="1249"/>
                </a:cubicBezTo>
                <a:lnTo>
                  <a:pt x="1622" y="1225"/>
                </a:lnTo>
                <a:close/>
                <a:moveTo>
                  <a:pt x="711" y="1249"/>
                </a:moveTo>
                <a:cubicBezTo>
                  <a:pt x="769" y="1149"/>
                  <a:pt x="769" y="1149"/>
                  <a:pt x="769" y="1149"/>
                </a:cubicBezTo>
                <a:cubicBezTo>
                  <a:pt x="727" y="1124"/>
                  <a:pt x="727" y="1124"/>
                  <a:pt x="727" y="1124"/>
                </a:cubicBezTo>
                <a:cubicBezTo>
                  <a:pt x="669" y="1225"/>
                  <a:pt x="669" y="1225"/>
                  <a:pt x="669" y="1225"/>
                </a:cubicBezTo>
                <a:lnTo>
                  <a:pt x="711" y="1249"/>
                </a:lnTo>
                <a:close/>
                <a:moveTo>
                  <a:pt x="828" y="1048"/>
                </a:moveTo>
                <a:cubicBezTo>
                  <a:pt x="886" y="947"/>
                  <a:pt x="886" y="947"/>
                  <a:pt x="886" y="947"/>
                </a:cubicBezTo>
                <a:cubicBezTo>
                  <a:pt x="844" y="923"/>
                  <a:pt x="844" y="923"/>
                  <a:pt x="844" y="923"/>
                </a:cubicBezTo>
                <a:cubicBezTo>
                  <a:pt x="786" y="1023"/>
                  <a:pt x="786" y="1023"/>
                  <a:pt x="786" y="1023"/>
                </a:cubicBezTo>
                <a:lnTo>
                  <a:pt x="828" y="1048"/>
                </a:lnTo>
                <a:close/>
                <a:moveTo>
                  <a:pt x="902" y="540"/>
                </a:moveTo>
                <a:cubicBezTo>
                  <a:pt x="1390" y="540"/>
                  <a:pt x="1390" y="540"/>
                  <a:pt x="1390" y="540"/>
                </a:cubicBezTo>
                <a:cubicBezTo>
                  <a:pt x="1447" y="540"/>
                  <a:pt x="1493" y="494"/>
                  <a:pt x="1493" y="437"/>
                </a:cubicBezTo>
                <a:cubicBezTo>
                  <a:pt x="1493" y="103"/>
                  <a:pt x="1493" y="103"/>
                  <a:pt x="1493" y="103"/>
                </a:cubicBezTo>
                <a:cubicBezTo>
                  <a:pt x="1493" y="46"/>
                  <a:pt x="1447" y="0"/>
                  <a:pt x="1390" y="0"/>
                </a:cubicBezTo>
                <a:cubicBezTo>
                  <a:pt x="902" y="0"/>
                  <a:pt x="902" y="0"/>
                  <a:pt x="902" y="0"/>
                </a:cubicBezTo>
                <a:cubicBezTo>
                  <a:pt x="845" y="0"/>
                  <a:pt x="799" y="46"/>
                  <a:pt x="799" y="103"/>
                </a:cubicBezTo>
                <a:cubicBezTo>
                  <a:pt x="799" y="437"/>
                  <a:pt x="799" y="437"/>
                  <a:pt x="799" y="437"/>
                </a:cubicBezTo>
                <a:cubicBezTo>
                  <a:pt x="799" y="494"/>
                  <a:pt x="845" y="540"/>
                  <a:pt x="902" y="540"/>
                </a:cubicBezTo>
                <a:close/>
                <a:moveTo>
                  <a:pt x="859" y="103"/>
                </a:moveTo>
                <a:cubicBezTo>
                  <a:pt x="859" y="79"/>
                  <a:pt x="878" y="60"/>
                  <a:pt x="902" y="60"/>
                </a:cubicBezTo>
                <a:cubicBezTo>
                  <a:pt x="1390" y="60"/>
                  <a:pt x="1390" y="60"/>
                  <a:pt x="1390" y="60"/>
                </a:cubicBezTo>
                <a:cubicBezTo>
                  <a:pt x="1413" y="60"/>
                  <a:pt x="1433" y="79"/>
                  <a:pt x="1433" y="103"/>
                </a:cubicBezTo>
                <a:cubicBezTo>
                  <a:pt x="1433" y="437"/>
                  <a:pt x="1433" y="437"/>
                  <a:pt x="1433" y="437"/>
                </a:cubicBezTo>
                <a:cubicBezTo>
                  <a:pt x="1433" y="461"/>
                  <a:pt x="1413" y="480"/>
                  <a:pt x="1390" y="480"/>
                </a:cubicBezTo>
                <a:cubicBezTo>
                  <a:pt x="902" y="480"/>
                  <a:pt x="902" y="480"/>
                  <a:pt x="902" y="480"/>
                </a:cubicBezTo>
                <a:cubicBezTo>
                  <a:pt x="878" y="480"/>
                  <a:pt x="859" y="461"/>
                  <a:pt x="859" y="437"/>
                </a:cubicBezTo>
                <a:lnTo>
                  <a:pt x="859" y="103"/>
                </a:lnTo>
                <a:close/>
                <a:moveTo>
                  <a:pt x="678" y="824"/>
                </a:moveTo>
                <a:cubicBezTo>
                  <a:pt x="1614" y="824"/>
                  <a:pt x="1614" y="824"/>
                  <a:pt x="1614" y="824"/>
                </a:cubicBezTo>
                <a:cubicBezTo>
                  <a:pt x="1628" y="824"/>
                  <a:pt x="1640" y="812"/>
                  <a:pt x="1640" y="798"/>
                </a:cubicBezTo>
                <a:cubicBezTo>
                  <a:pt x="1640" y="786"/>
                  <a:pt x="1640" y="786"/>
                  <a:pt x="1640" y="786"/>
                </a:cubicBezTo>
                <a:cubicBezTo>
                  <a:pt x="1640" y="772"/>
                  <a:pt x="1632" y="752"/>
                  <a:pt x="1623" y="741"/>
                </a:cubicBezTo>
                <a:cubicBezTo>
                  <a:pt x="1499" y="596"/>
                  <a:pt x="1499" y="596"/>
                  <a:pt x="1499" y="596"/>
                </a:cubicBezTo>
                <a:cubicBezTo>
                  <a:pt x="1490" y="585"/>
                  <a:pt x="1471" y="576"/>
                  <a:pt x="1457" y="576"/>
                </a:cubicBezTo>
                <a:cubicBezTo>
                  <a:pt x="835" y="576"/>
                  <a:pt x="835" y="576"/>
                  <a:pt x="835" y="576"/>
                </a:cubicBezTo>
                <a:cubicBezTo>
                  <a:pt x="821" y="576"/>
                  <a:pt x="802" y="585"/>
                  <a:pt x="792" y="596"/>
                </a:cubicBezTo>
                <a:cubicBezTo>
                  <a:pt x="669" y="741"/>
                  <a:pt x="669" y="741"/>
                  <a:pt x="669" y="741"/>
                </a:cubicBezTo>
                <a:cubicBezTo>
                  <a:pt x="659" y="752"/>
                  <a:pt x="652" y="772"/>
                  <a:pt x="652" y="786"/>
                </a:cubicBezTo>
                <a:cubicBezTo>
                  <a:pt x="652" y="798"/>
                  <a:pt x="652" y="798"/>
                  <a:pt x="652" y="798"/>
                </a:cubicBezTo>
                <a:cubicBezTo>
                  <a:pt x="652" y="812"/>
                  <a:pt x="664" y="824"/>
                  <a:pt x="678" y="824"/>
                </a:cubicBezTo>
                <a:close/>
                <a:moveTo>
                  <a:pt x="1450" y="1476"/>
                </a:moveTo>
                <a:cubicBezTo>
                  <a:pt x="1450" y="1810"/>
                  <a:pt x="1450" y="1810"/>
                  <a:pt x="1450" y="1810"/>
                </a:cubicBezTo>
                <a:cubicBezTo>
                  <a:pt x="1450" y="1867"/>
                  <a:pt x="1497" y="1913"/>
                  <a:pt x="1554" y="1913"/>
                </a:cubicBezTo>
                <a:cubicBezTo>
                  <a:pt x="2041" y="1913"/>
                  <a:pt x="2041" y="1913"/>
                  <a:pt x="2041" y="1913"/>
                </a:cubicBezTo>
                <a:cubicBezTo>
                  <a:pt x="2098" y="1913"/>
                  <a:pt x="2144" y="1867"/>
                  <a:pt x="2144" y="1810"/>
                </a:cubicBezTo>
                <a:cubicBezTo>
                  <a:pt x="2144" y="1476"/>
                  <a:pt x="2144" y="1476"/>
                  <a:pt x="2144" y="1476"/>
                </a:cubicBezTo>
                <a:cubicBezTo>
                  <a:pt x="2144" y="1419"/>
                  <a:pt x="2098" y="1373"/>
                  <a:pt x="2041" y="1373"/>
                </a:cubicBezTo>
                <a:cubicBezTo>
                  <a:pt x="1554" y="1373"/>
                  <a:pt x="1554" y="1373"/>
                  <a:pt x="1554" y="1373"/>
                </a:cubicBezTo>
                <a:cubicBezTo>
                  <a:pt x="1497" y="1373"/>
                  <a:pt x="1450" y="1419"/>
                  <a:pt x="1450" y="1476"/>
                </a:cubicBezTo>
                <a:close/>
                <a:moveTo>
                  <a:pt x="2084" y="1476"/>
                </a:moveTo>
                <a:cubicBezTo>
                  <a:pt x="2084" y="1810"/>
                  <a:pt x="2084" y="1810"/>
                  <a:pt x="2084" y="1810"/>
                </a:cubicBezTo>
                <a:cubicBezTo>
                  <a:pt x="2084" y="1834"/>
                  <a:pt x="2065" y="1853"/>
                  <a:pt x="2041" y="1853"/>
                </a:cubicBezTo>
                <a:cubicBezTo>
                  <a:pt x="1554" y="1853"/>
                  <a:pt x="1554" y="1853"/>
                  <a:pt x="1554" y="1853"/>
                </a:cubicBezTo>
                <a:cubicBezTo>
                  <a:pt x="1530" y="1853"/>
                  <a:pt x="1511" y="1834"/>
                  <a:pt x="1511" y="1810"/>
                </a:cubicBezTo>
                <a:cubicBezTo>
                  <a:pt x="1511" y="1476"/>
                  <a:pt x="1511" y="1476"/>
                  <a:pt x="1511" y="1476"/>
                </a:cubicBezTo>
                <a:cubicBezTo>
                  <a:pt x="1511" y="1452"/>
                  <a:pt x="1530" y="1433"/>
                  <a:pt x="1554" y="1433"/>
                </a:cubicBezTo>
                <a:cubicBezTo>
                  <a:pt x="2041" y="1433"/>
                  <a:pt x="2041" y="1433"/>
                  <a:pt x="2041" y="1433"/>
                </a:cubicBezTo>
                <a:cubicBezTo>
                  <a:pt x="2065" y="1433"/>
                  <a:pt x="2084" y="1452"/>
                  <a:pt x="2084" y="1476"/>
                </a:cubicBezTo>
                <a:close/>
                <a:moveTo>
                  <a:pt x="2275" y="2114"/>
                </a:moveTo>
                <a:cubicBezTo>
                  <a:pt x="2151" y="1969"/>
                  <a:pt x="2151" y="1969"/>
                  <a:pt x="2151" y="1969"/>
                </a:cubicBezTo>
                <a:cubicBezTo>
                  <a:pt x="2142" y="1958"/>
                  <a:pt x="2123" y="1949"/>
                  <a:pt x="2108" y="1949"/>
                </a:cubicBezTo>
                <a:cubicBezTo>
                  <a:pt x="1486" y="1949"/>
                  <a:pt x="1486" y="1949"/>
                  <a:pt x="1486" y="1949"/>
                </a:cubicBezTo>
                <a:cubicBezTo>
                  <a:pt x="1472" y="1949"/>
                  <a:pt x="1453" y="1958"/>
                  <a:pt x="1444" y="1969"/>
                </a:cubicBezTo>
                <a:cubicBezTo>
                  <a:pt x="1320" y="2114"/>
                  <a:pt x="1320" y="2114"/>
                  <a:pt x="1320" y="2114"/>
                </a:cubicBezTo>
                <a:cubicBezTo>
                  <a:pt x="1311" y="2125"/>
                  <a:pt x="1304" y="2145"/>
                  <a:pt x="1304" y="2159"/>
                </a:cubicBezTo>
                <a:cubicBezTo>
                  <a:pt x="1304" y="2171"/>
                  <a:pt x="1304" y="2171"/>
                  <a:pt x="1304" y="2171"/>
                </a:cubicBezTo>
                <a:cubicBezTo>
                  <a:pt x="1304" y="2185"/>
                  <a:pt x="1315" y="2197"/>
                  <a:pt x="1329" y="2197"/>
                </a:cubicBezTo>
                <a:cubicBezTo>
                  <a:pt x="2265" y="2197"/>
                  <a:pt x="2265" y="2197"/>
                  <a:pt x="2265" y="2197"/>
                </a:cubicBezTo>
                <a:cubicBezTo>
                  <a:pt x="2280" y="2197"/>
                  <a:pt x="2291" y="2185"/>
                  <a:pt x="2291" y="2171"/>
                </a:cubicBezTo>
                <a:cubicBezTo>
                  <a:pt x="2291" y="2159"/>
                  <a:pt x="2291" y="2159"/>
                  <a:pt x="2291" y="2159"/>
                </a:cubicBezTo>
                <a:cubicBezTo>
                  <a:pt x="2291" y="2145"/>
                  <a:pt x="2284" y="2125"/>
                  <a:pt x="2275" y="2114"/>
                </a:cubicBezTo>
                <a:close/>
                <a:moveTo>
                  <a:pt x="250" y="1913"/>
                </a:moveTo>
                <a:cubicBezTo>
                  <a:pt x="738" y="1913"/>
                  <a:pt x="738" y="1913"/>
                  <a:pt x="738" y="1913"/>
                </a:cubicBezTo>
                <a:cubicBezTo>
                  <a:pt x="795" y="1913"/>
                  <a:pt x="841" y="1867"/>
                  <a:pt x="841" y="1810"/>
                </a:cubicBezTo>
                <a:cubicBezTo>
                  <a:pt x="841" y="1476"/>
                  <a:pt x="841" y="1476"/>
                  <a:pt x="841" y="1476"/>
                </a:cubicBezTo>
                <a:cubicBezTo>
                  <a:pt x="841" y="1419"/>
                  <a:pt x="795" y="1373"/>
                  <a:pt x="738" y="1373"/>
                </a:cubicBezTo>
                <a:cubicBezTo>
                  <a:pt x="250" y="1373"/>
                  <a:pt x="250" y="1373"/>
                  <a:pt x="250" y="1373"/>
                </a:cubicBezTo>
                <a:cubicBezTo>
                  <a:pt x="193" y="1373"/>
                  <a:pt x="147" y="1419"/>
                  <a:pt x="147" y="1476"/>
                </a:cubicBezTo>
                <a:cubicBezTo>
                  <a:pt x="147" y="1810"/>
                  <a:pt x="147" y="1810"/>
                  <a:pt x="147" y="1810"/>
                </a:cubicBezTo>
                <a:cubicBezTo>
                  <a:pt x="147" y="1867"/>
                  <a:pt x="193" y="1913"/>
                  <a:pt x="250" y="1913"/>
                </a:cubicBezTo>
                <a:close/>
                <a:moveTo>
                  <a:pt x="207" y="1476"/>
                </a:moveTo>
                <a:cubicBezTo>
                  <a:pt x="207" y="1452"/>
                  <a:pt x="227" y="1433"/>
                  <a:pt x="250" y="1433"/>
                </a:cubicBezTo>
                <a:cubicBezTo>
                  <a:pt x="738" y="1433"/>
                  <a:pt x="738" y="1433"/>
                  <a:pt x="738" y="1433"/>
                </a:cubicBezTo>
                <a:cubicBezTo>
                  <a:pt x="762" y="1433"/>
                  <a:pt x="781" y="1452"/>
                  <a:pt x="781" y="1476"/>
                </a:cubicBezTo>
                <a:cubicBezTo>
                  <a:pt x="781" y="1810"/>
                  <a:pt x="781" y="1810"/>
                  <a:pt x="781" y="1810"/>
                </a:cubicBezTo>
                <a:cubicBezTo>
                  <a:pt x="781" y="1834"/>
                  <a:pt x="762" y="1853"/>
                  <a:pt x="738" y="1853"/>
                </a:cubicBezTo>
                <a:cubicBezTo>
                  <a:pt x="250" y="1853"/>
                  <a:pt x="250" y="1853"/>
                  <a:pt x="250" y="1853"/>
                </a:cubicBezTo>
                <a:cubicBezTo>
                  <a:pt x="227" y="1853"/>
                  <a:pt x="207" y="1834"/>
                  <a:pt x="207" y="1810"/>
                </a:cubicBezTo>
                <a:lnTo>
                  <a:pt x="207" y="1476"/>
                </a:lnTo>
                <a:close/>
                <a:moveTo>
                  <a:pt x="848" y="1969"/>
                </a:moveTo>
                <a:cubicBezTo>
                  <a:pt x="838" y="1958"/>
                  <a:pt x="819" y="1949"/>
                  <a:pt x="805" y="1949"/>
                </a:cubicBezTo>
                <a:cubicBezTo>
                  <a:pt x="183" y="1949"/>
                  <a:pt x="183" y="1949"/>
                  <a:pt x="183" y="1949"/>
                </a:cubicBezTo>
                <a:cubicBezTo>
                  <a:pt x="169" y="1949"/>
                  <a:pt x="150" y="1958"/>
                  <a:pt x="141" y="1969"/>
                </a:cubicBezTo>
                <a:cubicBezTo>
                  <a:pt x="17" y="2114"/>
                  <a:pt x="17" y="2114"/>
                  <a:pt x="17" y="2114"/>
                </a:cubicBezTo>
                <a:cubicBezTo>
                  <a:pt x="8" y="2125"/>
                  <a:pt x="0" y="2145"/>
                  <a:pt x="0" y="2159"/>
                </a:cubicBezTo>
                <a:cubicBezTo>
                  <a:pt x="0" y="2171"/>
                  <a:pt x="0" y="2171"/>
                  <a:pt x="0" y="2171"/>
                </a:cubicBezTo>
                <a:cubicBezTo>
                  <a:pt x="0" y="2185"/>
                  <a:pt x="12" y="2197"/>
                  <a:pt x="26" y="2197"/>
                </a:cubicBezTo>
                <a:cubicBezTo>
                  <a:pt x="962" y="2197"/>
                  <a:pt x="962" y="2197"/>
                  <a:pt x="962" y="2197"/>
                </a:cubicBezTo>
                <a:cubicBezTo>
                  <a:pt x="977" y="2197"/>
                  <a:pt x="988" y="2185"/>
                  <a:pt x="988" y="2171"/>
                </a:cubicBezTo>
                <a:cubicBezTo>
                  <a:pt x="988" y="2159"/>
                  <a:pt x="988" y="2159"/>
                  <a:pt x="988" y="2159"/>
                </a:cubicBezTo>
                <a:cubicBezTo>
                  <a:pt x="988" y="2145"/>
                  <a:pt x="981" y="2125"/>
                  <a:pt x="971" y="2114"/>
                </a:cubicBezTo>
                <a:lnTo>
                  <a:pt x="848" y="1969"/>
                </a:lnTo>
                <a:close/>
                <a:moveTo>
                  <a:pt x="971" y="1659"/>
                </a:moveTo>
                <a:cubicBezTo>
                  <a:pt x="1088" y="1659"/>
                  <a:pt x="1088" y="1659"/>
                  <a:pt x="1088" y="1659"/>
                </a:cubicBezTo>
                <a:cubicBezTo>
                  <a:pt x="1088" y="1610"/>
                  <a:pt x="1088" y="1610"/>
                  <a:pt x="1088" y="1610"/>
                </a:cubicBezTo>
                <a:cubicBezTo>
                  <a:pt x="971" y="1610"/>
                  <a:pt x="971" y="1610"/>
                  <a:pt x="971" y="1610"/>
                </a:cubicBezTo>
                <a:lnTo>
                  <a:pt x="971" y="1659"/>
                </a:lnTo>
                <a:close/>
                <a:moveTo>
                  <a:pt x="1320" y="1610"/>
                </a:moveTo>
                <a:cubicBezTo>
                  <a:pt x="1204" y="1610"/>
                  <a:pt x="1204" y="1610"/>
                  <a:pt x="1204" y="1610"/>
                </a:cubicBezTo>
                <a:cubicBezTo>
                  <a:pt x="1204" y="1659"/>
                  <a:pt x="1204" y="1659"/>
                  <a:pt x="1204" y="1659"/>
                </a:cubicBezTo>
                <a:cubicBezTo>
                  <a:pt x="1320" y="1659"/>
                  <a:pt x="1320" y="1659"/>
                  <a:pt x="1320" y="1659"/>
                </a:cubicBezTo>
                <a:lnTo>
                  <a:pt x="1320" y="161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1735" tIns="30867" rIns="61735" bIns="30867" numCol="1" anchor="t" anchorCtr="0" compatLnSpc="1"/>
          <a:lstStyle/>
          <a:p>
            <a:endParaRPr lang="en-US" sz="1200"/>
          </a:p>
        </p:txBody>
      </p:sp>
      <p:sp>
        <p:nvSpPr>
          <p:cNvPr id="22" name="弧形 21"/>
          <p:cNvSpPr/>
          <p:nvPr/>
        </p:nvSpPr>
        <p:spPr>
          <a:xfrm>
            <a:off x="-36195" y="3351530"/>
            <a:ext cx="4549140" cy="1713230"/>
          </a:xfrm>
          <a:prstGeom prst="arc">
            <a:avLst>
              <a:gd name="adj1" fmla="val 14047145"/>
              <a:gd name="adj2" fmla="val 20534806"/>
            </a:avLst>
          </a:prstGeom>
          <a:ln w="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>
          <a:xfrm rot="240000">
            <a:off x="-445770" y="3578860"/>
            <a:ext cx="4549140" cy="1713230"/>
          </a:xfrm>
          <a:prstGeom prst="arc">
            <a:avLst>
              <a:gd name="adj1" fmla="val 15632366"/>
              <a:gd name="adj2" fmla="val 20534806"/>
            </a:avLst>
          </a:prstGeom>
          <a:ln w="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rot="900000">
            <a:off x="-184150" y="3723005"/>
            <a:ext cx="3827780" cy="1713230"/>
          </a:xfrm>
          <a:prstGeom prst="arc">
            <a:avLst>
              <a:gd name="adj1" fmla="val 15111818"/>
              <a:gd name="adj2" fmla="val 20534806"/>
            </a:avLst>
          </a:prstGeom>
          <a:ln w="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/>
        </p:nvSpPr>
        <p:spPr>
          <a:xfrm rot="20640000">
            <a:off x="-453390" y="3249930"/>
            <a:ext cx="4549140" cy="1713230"/>
          </a:xfrm>
          <a:prstGeom prst="arc">
            <a:avLst>
              <a:gd name="adj1" fmla="val 16581801"/>
              <a:gd name="adj2" fmla="val 20534806"/>
            </a:avLst>
          </a:prstGeom>
          <a:ln w="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/>
          <p:cNvSpPr/>
          <p:nvPr/>
        </p:nvSpPr>
        <p:spPr>
          <a:xfrm rot="1740000">
            <a:off x="-949325" y="3722370"/>
            <a:ext cx="4549140" cy="1713230"/>
          </a:xfrm>
          <a:prstGeom prst="arc">
            <a:avLst>
              <a:gd name="adj1" fmla="val 15865056"/>
              <a:gd name="adj2" fmla="val 20534806"/>
            </a:avLst>
          </a:prstGeom>
          <a:ln w="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7" name="Group 196"/>
          <p:cNvGrpSpPr/>
          <p:nvPr/>
        </p:nvGrpSpPr>
        <p:grpSpPr>
          <a:xfrm>
            <a:off x="657860" y="3110230"/>
            <a:ext cx="1489075" cy="1312545"/>
            <a:chOff x="7025505" y="4613900"/>
            <a:chExt cx="1146121" cy="974249"/>
          </a:xfrm>
        </p:grpSpPr>
        <p:pic>
          <p:nvPicPr>
            <p:cNvPr id="198" name="Picture 197" descr="HP_Monitor.png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7025505" y="4613900"/>
              <a:ext cx="1023487" cy="756622"/>
            </a:xfrm>
            <a:prstGeom prst="rect">
              <a:avLst/>
            </a:prstGeom>
          </p:spPr>
        </p:pic>
        <p:pic>
          <p:nvPicPr>
            <p:cNvPr id="199" name="Picture 198" descr="Keyboard.png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7076145" y="5405133"/>
              <a:ext cx="922207" cy="114012"/>
            </a:xfrm>
            <a:prstGeom prst="rect">
              <a:avLst/>
            </a:prstGeom>
          </p:spPr>
        </p:pic>
        <p:pic>
          <p:nvPicPr>
            <p:cNvPr id="200" name="Picture 199" descr="Mouse.png"/>
            <p:cNvPicPr>
              <a:picLocks noChangeAspect="1"/>
            </p:cNvPicPr>
            <p:nvPr/>
          </p:nvPicPr>
          <p:blipFill>
            <a:blip r:embed="rId7" cstate="screen"/>
            <a:stretch>
              <a:fillRect/>
            </a:stretch>
          </p:blipFill>
          <p:spPr>
            <a:xfrm>
              <a:off x="8066674" y="5495834"/>
              <a:ext cx="104952" cy="92315"/>
            </a:xfrm>
            <a:prstGeom prst="rect">
              <a:avLst/>
            </a:prstGeom>
          </p:spPr>
        </p:pic>
        <p:pic>
          <p:nvPicPr>
            <p:cNvPr id="201" name="Picture 200" descr="OutLook.png"/>
            <p:cNvPicPr>
              <a:picLocks noChangeAspect="1"/>
            </p:cNvPicPr>
            <p:nvPr/>
          </p:nvPicPr>
          <p:blipFill>
            <a:blip r:embed="rId8" cstate="screen"/>
            <a:stretch>
              <a:fillRect/>
            </a:stretch>
          </p:blipFill>
          <p:spPr>
            <a:xfrm>
              <a:off x="7080474" y="4655199"/>
              <a:ext cx="917872" cy="524710"/>
            </a:xfrm>
            <a:prstGeom prst="rect">
              <a:avLst/>
            </a:prstGeom>
          </p:spPr>
        </p:pic>
      </p:grpSp>
      <p:pic>
        <p:nvPicPr>
          <p:cNvPr id="1031" name="Picture 7" descr="C:\Users\Jonahs\Dropbox\Projects SCOTT\MEET Windows Azure\source\Background\tile-icon-identity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0" y="3955415"/>
            <a:ext cx="446405" cy="44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îśļíḑé"/>
          <p:cNvSpPr txBox="1"/>
          <p:nvPr/>
        </p:nvSpPr>
        <p:spPr>
          <a:xfrm>
            <a:off x="4046220" y="2950845"/>
            <a:ext cx="112077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90000"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335" dirty="0">
                <a:solidFill>
                  <a:schemeClr val="bg1"/>
                </a:solidFill>
                <a:latin typeface="+mn-ea"/>
                <a:sym typeface="+mn-ea"/>
              </a:rPr>
              <a:t>设置巡检路线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0" name="îśļíḑé"/>
          <p:cNvSpPr txBox="1"/>
          <p:nvPr/>
        </p:nvSpPr>
        <p:spPr>
          <a:xfrm>
            <a:off x="4609465" y="3484880"/>
            <a:ext cx="112077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7500"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335" dirty="0">
                <a:solidFill>
                  <a:schemeClr val="bg1"/>
                </a:solidFill>
                <a:latin typeface="+mn-ea"/>
                <a:sym typeface="+mn-ea"/>
              </a:rPr>
              <a:t>设置巡检任务</a:t>
            </a:r>
            <a:endParaRPr lang="zh-CN" altLang="en-US" sz="1335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1" name="îśļíḑé"/>
          <p:cNvSpPr txBox="1"/>
          <p:nvPr/>
        </p:nvSpPr>
        <p:spPr>
          <a:xfrm>
            <a:off x="4336415" y="4098925"/>
            <a:ext cx="112077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7500"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335" dirty="0">
                <a:solidFill>
                  <a:schemeClr val="bg1"/>
                </a:solidFill>
                <a:latin typeface="+mn-ea"/>
                <a:sym typeface="+mn-ea"/>
              </a:rPr>
              <a:t>分配巡检员</a:t>
            </a:r>
            <a:endParaRPr lang="zh-CN" altLang="en-US" sz="1335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2" name="îśļíḑé"/>
          <p:cNvSpPr txBox="1"/>
          <p:nvPr/>
        </p:nvSpPr>
        <p:spPr>
          <a:xfrm>
            <a:off x="4086225" y="4673600"/>
            <a:ext cx="112077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7500"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335" dirty="0">
                <a:solidFill>
                  <a:schemeClr val="bg1"/>
                </a:solidFill>
                <a:latin typeface="+mn-ea"/>
                <a:sym typeface="+mn-ea"/>
              </a:rPr>
              <a:t>查看巡检记录</a:t>
            </a:r>
            <a:endParaRPr lang="zh-CN" altLang="en-US" sz="1335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55" name="îśļíḑé"/>
          <p:cNvSpPr txBox="1"/>
          <p:nvPr/>
        </p:nvSpPr>
        <p:spPr>
          <a:xfrm>
            <a:off x="3505200" y="5248275"/>
            <a:ext cx="112077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7500"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335" dirty="0">
                <a:solidFill>
                  <a:schemeClr val="bg1"/>
                </a:solidFill>
                <a:latin typeface="+mn-ea"/>
                <a:sym typeface="+mn-ea"/>
              </a:rPr>
              <a:t>查看数据统计</a:t>
            </a:r>
            <a:endParaRPr lang="zh-CN" altLang="en-US" sz="1335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pic>
        <p:nvPicPr>
          <p:cNvPr id="77" name="图片 76" descr="人员定位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8990" y="3397250"/>
            <a:ext cx="591820" cy="537845"/>
          </a:xfrm>
          <a:prstGeom prst="rect">
            <a:avLst/>
          </a:prstGeom>
        </p:spPr>
      </p:pic>
      <p:sp>
        <p:nvSpPr>
          <p:cNvPr id="78" name="Right Arrow 31"/>
          <p:cNvSpPr/>
          <p:nvPr/>
        </p:nvSpPr>
        <p:spPr>
          <a:xfrm rot="5400000">
            <a:off x="5956300" y="4518025"/>
            <a:ext cx="457200" cy="155575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7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pic>
        <p:nvPicPr>
          <p:cNvPr id="79" name="Picture 3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23413" y="4925048"/>
            <a:ext cx="480185" cy="309081"/>
          </a:xfrm>
          <a:prstGeom prst="rect">
            <a:avLst/>
          </a:prstGeom>
        </p:spPr>
      </p:pic>
      <p:cxnSp>
        <p:nvCxnSpPr>
          <p:cNvPr id="82" name="Straight Connector 50"/>
          <p:cNvCxnSpPr/>
          <p:nvPr/>
        </p:nvCxnSpPr>
        <p:spPr>
          <a:xfrm>
            <a:off x="6366510" y="5234305"/>
            <a:ext cx="91440" cy="137795"/>
          </a:xfrm>
          <a:prstGeom prst="line">
            <a:avLst/>
          </a:prstGeom>
          <a:noFill/>
          <a:ln w="19050" cap="rnd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cxnSp>
        <p:nvCxnSpPr>
          <p:cNvPr id="84" name="Straight Connector 58"/>
          <p:cNvCxnSpPr/>
          <p:nvPr/>
        </p:nvCxnSpPr>
        <p:spPr>
          <a:xfrm flipH="1">
            <a:off x="6026150" y="5234305"/>
            <a:ext cx="71755" cy="137795"/>
          </a:xfrm>
          <a:prstGeom prst="line">
            <a:avLst/>
          </a:prstGeom>
          <a:noFill/>
          <a:ln w="19050" cap="rnd" cmpd="sng" algn="ctr">
            <a:solidFill>
              <a:srgbClr val="FFFFFF"/>
            </a:solidFill>
            <a:prstDash val="sysDot"/>
            <a:headEnd type="none"/>
            <a:tailEnd type="none"/>
          </a:ln>
          <a:effectLst/>
        </p:spPr>
      </p:cxnSp>
      <p:pic>
        <p:nvPicPr>
          <p:cNvPr id="86" name="Picture 7" descr="e:\Users\mvesely\Desktop\Metro\ma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5" y="5412740"/>
            <a:ext cx="120650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Right Arrow 31"/>
          <p:cNvSpPr/>
          <p:nvPr/>
        </p:nvSpPr>
        <p:spPr>
          <a:xfrm>
            <a:off x="6696075" y="4928870"/>
            <a:ext cx="457200" cy="155575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7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grpSp>
        <p:nvGrpSpPr>
          <p:cNvPr id="89" name="Group 55"/>
          <p:cNvGrpSpPr/>
          <p:nvPr/>
        </p:nvGrpSpPr>
        <p:grpSpPr bwMode="black">
          <a:xfrm>
            <a:off x="7183120" y="4824730"/>
            <a:ext cx="499745" cy="493395"/>
            <a:chOff x="2916435" y="3914152"/>
            <a:chExt cx="930763" cy="918513"/>
          </a:xfrm>
        </p:grpSpPr>
        <p:pic>
          <p:nvPicPr>
            <p:cNvPr id="90" name="Picture 56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black">
            <a:xfrm rot="2614426" flipH="1">
              <a:off x="2916435" y="4302640"/>
              <a:ext cx="394555" cy="530025"/>
            </a:xfrm>
            <a:prstGeom prst="rect">
              <a:avLst/>
            </a:prstGeom>
          </p:spPr>
        </p:pic>
        <p:sp>
          <p:nvSpPr>
            <p:cNvPr id="91" name="Freeform 61"/>
            <p:cNvSpPr/>
            <p:nvPr/>
          </p:nvSpPr>
          <p:spPr bwMode="black">
            <a:xfrm rot="10800000">
              <a:off x="3279998" y="3914152"/>
              <a:ext cx="567200" cy="820335"/>
            </a:xfrm>
            <a:custGeom>
              <a:avLst/>
              <a:gdLst/>
              <a:ahLst/>
              <a:cxnLst>
                <a:cxn ang="0">
                  <a:pos x="251" y="363"/>
                </a:cxn>
                <a:cxn ang="0">
                  <a:pos x="243" y="372"/>
                </a:cxn>
                <a:cxn ang="0">
                  <a:pos x="35" y="372"/>
                </a:cxn>
                <a:cxn ang="0">
                  <a:pos x="27" y="363"/>
                </a:cxn>
                <a:cxn ang="0">
                  <a:pos x="27" y="36"/>
                </a:cxn>
                <a:cxn ang="0">
                  <a:pos x="35" y="27"/>
                </a:cxn>
                <a:cxn ang="0">
                  <a:pos x="243" y="27"/>
                </a:cxn>
                <a:cxn ang="0">
                  <a:pos x="251" y="36"/>
                </a:cxn>
                <a:cxn ang="0">
                  <a:pos x="251" y="108"/>
                </a:cxn>
                <a:cxn ang="0">
                  <a:pos x="277" y="84"/>
                </a:cxn>
                <a:cxn ang="0">
                  <a:pos x="277" y="10"/>
                </a:cxn>
                <a:cxn ang="0">
                  <a:pos x="267" y="0"/>
                </a:cxn>
                <a:cxn ang="0">
                  <a:pos x="11" y="0"/>
                </a:cxn>
                <a:cxn ang="0">
                  <a:pos x="0" y="10"/>
                </a:cxn>
                <a:cxn ang="0">
                  <a:pos x="0" y="389"/>
                </a:cxn>
                <a:cxn ang="0">
                  <a:pos x="11" y="399"/>
                </a:cxn>
                <a:cxn ang="0">
                  <a:pos x="267" y="399"/>
                </a:cxn>
                <a:cxn ang="0">
                  <a:pos x="277" y="389"/>
                </a:cxn>
                <a:cxn ang="0">
                  <a:pos x="277" y="168"/>
                </a:cxn>
                <a:cxn ang="0">
                  <a:pos x="251" y="191"/>
                </a:cxn>
                <a:cxn ang="0">
                  <a:pos x="251" y="363"/>
                </a:cxn>
              </a:cxnLst>
              <a:rect l="0" t="0" r="r" b="b"/>
              <a:pathLst>
                <a:path w="277" h="399">
                  <a:moveTo>
                    <a:pt x="251" y="363"/>
                  </a:moveTo>
                  <a:cubicBezTo>
                    <a:pt x="251" y="368"/>
                    <a:pt x="247" y="372"/>
                    <a:pt x="243" y="372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1" y="372"/>
                    <a:pt x="27" y="368"/>
                    <a:pt x="27" y="3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1"/>
                    <a:pt x="31" y="27"/>
                    <a:pt x="35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47" y="27"/>
                    <a:pt x="251" y="31"/>
                    <a:pt x="251" y="36"/>
                  </a:cubicBezTo>
                  <a:cubicBezTo>
                    <a:pt x="251" y="108"/>
                    <a:pt x="251" y="108"/>
                    <a:pt x="251" y="10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77" y="10"/>
                    <a:pt x="277" y="10"/>
                    <a:pt x="277" y="10"/>
                  </a:cubicBezTo>
                  <a:cubicBezTo>
                    <a:pt x="277" y="4"/>
                    <a:pt x="273" y="0"/>
                    <a:pt x="26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395"/>
                    <a:pt x="5" y="399"/>
                    <a:pt x="11" y="399"/>
                  </a:cubicBezTo>
                  <a:cubicBezTo>
                    <a:pt x="267" y="399"/>
                    <a:pt x="267" y="399"/>
                    <a:pt x="267" y="399"/>
                  </a:cubicBezTo>
                  <a:cubicBezTo>
                    <a:pt x="273" y="399"/>
                    <a:pt x="277" y="395"/>
                    <a:pt x="277" y="389"/>
                  </a:cubicBezTo>
                  <a:cubicBezTo>
                    <a:pt x="277" y="168"/>
                    <a:pt x="277" y="168"/>
                    <a:pt x="277" y="168"/>
                  </a:cubicBezTo>
                  <a:cubicBezTo>
                    <a:pt x="251" y="191"/>
                    <a:pt x="251" y="191"/>
                    <a:pt x="251" y="191"/>
                  </a:cubicBezTo>
                  <a:lnTo>
                    <a:pt x="251" y="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92" name="图片 91" descr="轨迹回放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6800" y="4944110"/>
            <a:ext cx="227330" cy="226695"/>
          </a:xfrm>
          <a:prstGeom prst="rect">
            <a:avLst/>
          </a:prstGeom>
        </p:spPr>
      </p:pic>
      <p:pic>
        <p:nvPicPr>
          <p:cNvPr id="94" name="Picture 7" descr="e:\Users\mvesely\Desktop\Metro\ma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990" y="5375275"/>
            <a:ext cx="120650" cy="33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ight Arrow 31"/>
          <p:cNvSpPr/>
          <p:nvPr/>
        </p:nvSpPr>
        <p:spPr>
          <a:xfrm>
            <a:off x="7785100" y="4944110"/>
            <a:ext cx="457200" cy="155575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7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pic>
        <p:nvPicPr>
          <p:cNvPr id="96" name="Picture 59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black">
          <a:xfrm rot="5400000">
            <a:off x="8491220" y="4727575"/>
            <a:ext cx="346710" cy="666750"/>
          </a:xfrm>
          <a:prstGeom prst="rect">
            <a:avLst/>
          </a:prstGeom>
        </p:spPr>
      </p:pic>
      <p:grpSp>
        <p:nvGrpSpPr>
          <p:cNvPr id="97" name="Group 60"/>
          <p:cNvGrpSpPr/>
          <p:nvPr/>
        </p:nvGrpSpPr>
        <p:grpSpPr bwMode="black">
          <a:xfrm rot="5400000">
            <a:off x="8599170" y="4926965"/>
            <a:ext cx="266700" cy="300355"/>
            <a:chOff x="3422650" y="3467100"/>
            <a:chExt cx="533400" cy="549275"/>
          </a:xfrm>
          <a:solidFill>
            <a:srgbClr val="FFFFFF"/>
          </a:solidFill>
        </p:grpSpPr>
        <p:sp>
          <p:nvSpPr>
            <p:cNvPr id="98" name="Freeform 82"/>
            <p:cNvSpPr>
              <a:spLocks noEditPoints="1"/>
            </p:cNvSpPr>
            <p:nvPr/>
          </p:nvSpPr>
          <p:spPr bwMode="black">
            <a:xfrm>
              <a:off x="3422650" y="3467100"/>
              <a:ext cx="533400" cy="533400"/>
            </a:xfrm>
            <a:custGeom>
              <a:avLst/>
              <a:gdLst>
                <a:gd name="T0" fmla="*/ 590 w 2193"/>
                <a:gd name="T1" fmla="*/ 531 h 2197"/>
                <a:gd name="T2" fmla="*/ 1140 w 2193"/>
                <a:gd name="T3" fmla="*/ 364 h 2197"/>
                <a:gd name="T4" fmla="*/ 1100 w 2193"/>
                <a:gd name="T5" fmla="*/ 435 h 2197"/>
                <a:gd name="T6" fmla="*/ 1066 w 2193"/>
                <a:gd name="T7" fmla="*/ 405 h 2197"/>
                <a:gd name="T8" fmla="*/ 1025 w 2193"/>
                <a:gd name="T9" fmla="*/ 503 h 2197"/>
                <a:gd name="T10" fmla="*/ 951 w 2193"/>
                <a:gd name="T11" fmla="*/ 405 h 2197"/>
                <a:gd name="T12" fmla="*/ 992 w 2193"/>
                <a:gd name="T13" fmla="*/ 503 h 2197"/>
                <a:gd name="T14" fmla="*/ 877 w 2193"/>
                <a:gd name="T15" fmla="*/ 364 h 2197"/>
                <a:gd name="T16" fmla="*/ 917 w 2193"/>
                <a:gd name="T17" fmla="*/ 544 h 2197"/>
                <a:gd name="T18" fmla="*/ 802 w 2193"/>
                <a:gd name="T19" fmla="*/ 435 h 2197"/>
                <a:gd name="T20" fmla="*/ 802 w 2193"/>
                <a:gd name="T21" fmla="*/ 544 h 2197"/>
                <a:gd name="T22" fmla="*/ 768 w 2193"/>
                <a:gd name="T23" fmla="*/ 435 h 2197"/>
                <a:gd name="T24" fmla="*/ 727 w 2193"/>
                <a:gd name="T25" fmla="*/ 503 h 2197"/>
                <a:gd name="T26" fmla="*/ 693 w 2193"/>
                <a:gd name="T27" fmla="*/ 476 h 2197"/>
                <a:gd name="T28" fmla="*/ 655 w 2193"/>
                <a:gd name="T29" fmla="*/ 282 h 2197"/>
                <a:gd name="T30" fmla="*/ 655 w 2193"/>
                <a:gd name="T31" fmla="*/ 282 h 2197"/>
                <a:gd name="T32" fmla="*/ 1140 w 2193"/>
                <a:gd name="T33" fmla="*/ 92 h 2197"/>
                <a:gd name="T34" fmla="*/ 1100 w 2193"/>
                <a:gd name="T35" fmla="*/ 191 h 2197"/>
                <a:gd name="T36" fmla="*/ 1025 w 2193"/>
                <a:gd name="T37" fmla="*/ 92 h 2197"/>
                <a:gd name="T38" fmla="*/ 1066 w 2193"/>
                <a:gd name="T39" fmla="*/ 191 h 2197"/>
                <a:gd name="T40" fmla="*/ 951 w 2193"/>
                <a:gd name="T41" fmla="*/ 52 h 2197"/>
                <a:gd name="T42" fmla="*/ 992 w 2193"/>
                <a:gd name="T43" fmla="*/ 231 h 2197"/>
                <a:gd name="T44" fmla="*/ 877 w 2193"/>
                <a:gd name="T45" fmla="*/ 123 h 2197"/>
                <a:gd name="T46" fmla="*/ 877 w 2193"/>
                <a:gd name="T47" fmla="*/ 231 h 2197"/>
                <a:gd name="T48" fmla="*/ 842 w 2193"/>
                <a:gd name="T49" fmla="*/ 123 h 2197"/>
                <a:gd name="T50" fmla="*/ 802 w 2193"/>
                <a:gd name="T51" fmla="*/ 191 h 2197"/>
                <a:gd name="T52" fmla="*/ 768 w 2193"/>
                <a:gd name="T53" fmla="*/ 163 h 2197"/>
                <a:gd name="T54" fmla="*/ 653 w 2193"/>
                <a:gd name="T55" fmla="*/ 52 h 2197"/>
                <a:gd name="T56" fmla="*/ 653 w 2193"/>
                <a:gd name="T57" fmla="*/ 163 h 2197"/>
                <a:gd name="T58" fmla="*/ 1315 w 2193"/>
                <a:gd name="T59" fmla="*/ 2023 h 2197"/>
                <a:gd name="T60" fmla="*/ 1444 w 2193"/>
                <a:gd name="T61" fmla="*/ 2179 h 2197"/>
                <a:gd name="T62" fmla="*/ 1597 w 2193"/>
                <a:gd name="T63" fmla="*/ 1488 h 2197"/>
                <a:gd name="T64" fmla="*/ 2182 w 2193"/>
                <a:gd name="T65" fmla="*/ 1590 h 2197"/>
                <a:gd name="T66" fmla="*/ 925 w 2193"/>
                <a:gd name="T67" fmla="*/ 1617 h 2197"/>
                <a:gd name="T68" fmla="*/ 1137 w 2193"/>
                <a:gd name="T69" fmla="*/ 1617 h 2197"/>
                <a:gd name="T70" fmla="*/ 2090 w 2193"/>
                <a:gd name="T71" fmla="*/ 1142 h 2197"/>
                <a:gd name="T72" fmla="*/ 1538 w 2193"/>
                <a:gd name="T73" fmla="*/ 908 h 2197"/>
                <a:gd name="T74" fmla="*/ 1043 w 2193"/>
                <a:gd name="T75" fmla="*/ 908 h 2197"/>
                <a:gd name="T76" fmla="*/ 103 w 2193"/>
                <a:gd name="T77" fmla="*/ 1377 h 2197"/>
                <a:gd name="T78" fmla="*/ 1675 w 2193"/>
                <a:gd name="T79" fmla="*/ 1407 h 2197"/>
                <a:gd name="T80" fmla="*/ 1268 w 2193"/>
                <a:gd name="T81" fmla="*/ 1660 h 2197"/>
                <a:gd name="T82" fmla="*/ 1268 w 2193"/>
                <a:gd name="T83" fmla="*/ 1660 h 2197"/>
                <a:gd name="T84" fmla="*/ 1140 w 2193"/>
                <a:gd name="T85" fmla="*/ 788 h 2197"/>
                <a:gd name="T86" fmla="*/ 1025 w 2193"/>
                <a:gd name="T87" fmla="*/ 677 h 2197"/>
                <a:gd name="T88" fmla="*/ 1025 w 2193"/>
                <a:gd name="T89" fmla="*/ 788 h 2197"/>
                <a:gd name="T90" fmla="*/ 653 w 2193"/>
                <a:gd name="T91" fmla="*/ 788 h 2197"/>
                <a:gd name="T92" fmla="*/ 693 w 2193"/>
                <a:gd name="T93" fmla="*/ 717 h 2197"/>
                <a:gd name="T94" fmla="*/ 727 w 2193"/>
                <a:gd name="T95" fmla="*/ 748 h 2197"/>
                <a:gd name="T96" fmla="*/ 842 w 2193"/>
                <a:gd name="T97" fmla="*/ 856 h 2197"/>
                <a:gd name="T98" fmla="*/ 842 w 2193"/>
                <a:gd name="T99" fmla="*/ 748 h 2197"/>
                <a:gd name="T100" fmla="*/ 877 w 2193"/>
                <a:gd name="T101" fmla="*/ 856 h 2197"/>
                <a:gd name="T102" fmla="*/ 917 w 2193"/>
                <a:gd name="T103" fmla="*/ 788 h 2197"/>
                <a:gd name="T104" fmla="*/ 951 w 2193"/>
                <a:gd name="T105" fmla="*/ 816 h 2197"/>
                <a:gd name="T106" fmla="*/ 992 w 2193"/>
                <a:gd name="T107" fmla="*/ 717 h 2197"/>
                <a:gd name="T108" fmla="*/ 1066 w 2193"/>
                <a:gd name="T109" fmla="*/ 856 h 2197"/>
                <a:gd name="T110" fmla="*/ 176 w 2193"/>
                <a:gd name="T111" fmla="*/ 1407 h 2197"/>
                <a:gd name="T112" fmla="*/ 0 w 2193"/>
                <a:gd name="T113" fmla="*/ 1622 h 2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93" h="2197">
                  <a:moveTo>
                    <a:pt x="655" y="595"/>
                  </a:moveTo>
                  <a:cubicBezTo>
                    <a:pt x="1538" y="595"/>
                    <a:pt x="1538" y="595"/>
                    <a:pt x="1538" y="595"/>
                  </a:cubicBezTo>
                  <a:cubicBezTo>
                    <a:pt x="1574" y="595"/>
                    <a:pt x="1603" y="566"/>
                    <a:pt x="1603" y="531"/>
                  </a:cubicBezTo>
                  <a:cubicBezTo>
                    <a:pt x="1603" y="377"/>
                    <a:pt x="1603" y="377"/>
                    <a:pt x="1603" y="377"/>
                  </a:cubicBezTo>
                  <a:cubicBezTo>
                    <a:pt x="1603" y="342"/>
                    <a:pt x="1574" y="313"/>
                    <a:pt x="1538" y="313"/>
                  </a:cubicBezTo>
                  <a:cubicBezTo>
                    <a:pt x="655" y="313"/>
                    <a:pt x="655" y="313"/>
                    <a:pt x="655" y="313"/>
                  </a:cubicBezTo>
                  <a:cubicBezTo>
                    <a:pt x="619" y="313"/>
                    <a:pt x="590" y="342"/>
                    <a:pt x="590" y="377"/>
                  </a:cubicBezTo>
                  <a:cubicBezTo>
                    <a:pt x="590" y="531"/>
                    <a:pt x="590" y="531"/>
                    <a:pt x="590" y="531"/>
                  </a:cubicBezTo>
                  <a:cubicBezTo>
                    <a:pt x="590" y="566"/>
                    <a:pt x="619" y="595"/>
                    <a:pt x="655" y="595"/>
                  </a:cubicBezTo>
                  <a:close/>
                  <a:moveTo>
                    <a:pt x="1464" y="403"/>
                  </a:moveTo>
                  <a:cubicBezTo>
                    <a:pt x="1492" y="403"/>
                    <a:pt x="1515" y="426"/>
                    <a:pt x="1515" y="454"/>
                  </a:cubicBezTo>
                  <a:cubicBezTo>
                    <a:pt x="1515" y="482"/>
                    <a:pt x="1492" y="505"/>
                    <a:pt x="1464" y="505"/>
                  </a:cubicBezTo>
                  <a:cubicBezTo>
                    <a:pt x="1436" y="505"/>
                    <a:pt x="1413" y="482"/>
                    <a:pt x="1413" y="454"/>
                  </a:cubicBezTo>
                  <a:cubicBezTo>
                    <a:pt x="1413" y="426"/>
                    <a:pt x="1436" y="403"/>
                    <a:pt x="1464" y="403"/>
                  </a:cubicBezTo>
                  <a:close/>
                  <a:moveTo>
                    <a:pt x="1100" y="364"/>
                  </a:moveTo>
                  <a:cubicBezTo>
                    <a:pt x="1140" y="364"/>
                    <a:pt x="1140" y="364"/>
                    <a:pt x="1140" y="364"/>
                  </a:cubicBezTo>
                  <a:cubicBezTo>
                    <a:pt x="1140" y="405"/>
                    <a:pt x="1140" y="405"/>
                    <a:pt x="1140" y="405"/>
                  </a:cubicBezTo>
                  <a:cubicBezTo>
                    <a:pt x="1100" y="405"/>
                    <a:pt x="1100" y="405"/>
                    <a:pt x="1100" y="405"/>
                  </a:cubicBezTo>
                  <a:lnTo>
                    <a:pt x="1100" y="364"/>
                  </a:lnTo>
                  <a:close/>
                  <a:moveTo>
                    <a:pt x="1100" y="435"/>
                  </a:moveTo>
                  <a:cubicBezTo>
                    <a:pt x="1140" y="435"/>
                    <a:pt x="1140" y="435"/>
                    <a:pt x="1140" y="435"/>
                  </a:cubicBezTo>
                  <a:cubicBezTo>
                    <a:pt x="1140" y="476"/>
                    <a:pt x="1140" y="476"/>
                    <a:pt x="1140" y="476"/>
                  </a:cubicBezTo>
                  <a:cubicBezTo>
                    <a:pt x="1100" y="476"/>
                    <a:pt x="1100" y="476"/>
                    <a:pt x="1100" y="476"/>
                  </a:cubicBezTo>
                  <a:lnTo>
                    <a:pt x="1100" y="435"/>
                  </a:lnTo>
                  <a:close/>
                  <a:moveTo>
                    <a:pt x="1100" y="503"/>
                  </a:moveTo>
                  <a:cubicBezTo>
                    <a:pt x="1140" y="503"/>
                    <a:pt x="1140" y="503"/>
                    <a:pt x="1140" y="503"/>
                  </a:cubicBezTo>
                  <a:cubicBezTo>
                    <a:pt x="1140" y="544"/>
                    <a:pt x="1140" y="544"/>
                    <a:pt x="1140" y="544"/>
                  </a:cubicBezTo>
                  <a:cubicBezTo>
                    <a:pt x="1100" y="544"/>
                    <a:pt x="1100" y="544"/>
                    <a:pt x="1100" y="544"/>
                  </a:cubicBezTo>
                  <a:lnTo>
                    <a:pt x="1100" y="503"/>
                  </a:lnTo>
                  <a:close/>
                  <a:moveTo>
                    <a:pt x="1025" y="364"/>
                  </a:moveTo>
                  <a:cubicBezTo>
                    <a:pt x="1066" y="364"/>
                    <a:pt x="1066" y="364"/>
                    <a:pt x="1066" y="364"/>
                  </a:cubicBezTo>
                  <a:cubicBezTo>
                    <a:pt x="1066" y="405"/>
                    <a:pt x="1066" y="405"/>
                    <a:pt x="1066" y="405"/>
                  </a:cubicBezTo>
                  <a:cubicBezTo>
                    <a:pt x="1025" y="405"/>
                    <a:pt x="1025" y="405"/>
                    <a:pt x="1025" y="405"/>
                  </a:cubicBezTo>
                  <a:lnTo>
                    <a:pt x="1025" y="364"/>
                  </a:lnTo>
                  <a:close/>
                  <a:moveTo>
                    <a:pt x="1025" y="435"/>
                  </a:moveTo>
                  <a:cubicBezTo>
                    <a:pt x="1066" y="435"/>
                    <a:pt x="1066" y="435"/>
                    <a:pt x="1066" y="435"/>
                  </a:cubicBezTo>
                  <a:cubicBezTo>
                    <a:pt x="1066" y="476"/>
                    <a:pt x="1066" y="476"/>
                    <a:pt x="1066" y="476"/>
                  </a:cubicBezTo>
                  <a:cubicBezTo>
                    <a:pt x="1025" y="476"/>
                    <a:pt x="1025" y="476"/>
                    <a:pt x="1025" y="476"/>
                  </a:cubicBezTo>
                  <a:lnTo>
                    <a:pt x="1025" y="435"/>
                  </a:lnTo>
                  <a:close/>
                  <a:moveTo>
                    <a:pt x="1025" y="503"/>
                  </a:moveTo>
                  <a:cubicBezTo>
                    <a:pt x="1066" y="503"/>
                    <a:pt x="1066" y="503"/>
                    <a:pt x="1066" y="503"/>
                  </a:cubicBezTo>
                  <a:cubicBezTo>
                    <a:pt x="1066" y="544"/>
                    <a:pt x="1066" y="544"/>
                    <a:pt x="1066" y="544"/>
                  </a:cubicBezTo>
                  <a:cubicBezTo>
                    <a:pt x="1025" y="544"/>
                    <a:pt x="1025" y="544"/>
                    <a:pt x="1025" y="544"/>
                  </a:cubicBezTo>
                  <a:lnTo>
                    <a:pt x="1025" y="503"/>
                  </a:lnTo>
                  <a:close/>
                  <a:moveTo>
                    <a:pt x="951" y="364"/>
                  </a:moveTo>
                  <a:cubicBezTo>
                    <a:pt x="992" y="364"/>
                    <a:pt x="992" y="364"/>
                    <a:pt x="992" y="364"/>
                  </a:cubicBezTo>
                  <a:cubicBezTo>
                    <a:pt x="992" y="405"/>
                    <a:pt x="992" y="405"/>
                    <a:pt x="992" y="405"/>
                  </a:cubicBezTo>
                  <a:cubicBezTo>
                    <a:pt x="951" y="405"/>
                    <a:pt x="951" y="405"/>
                    <a:pt x="951" y="405"/>
                  </a:cubicBezTo>
                  <a:lnTo>
                    <a:pt x="951" y="364"/>
                  </a:lnTo>
                  <a:close/>
                  <a:moveTo>
                    <a:pt x="951" y="435"/>
                  </a:moveTo>
                  <a:cubicBezTo>
                    <a:pt x="992" y="435"/>
                    <a:pt x="992" y="435"/>
                    <a:pt x="992" y="435"/>
                  </a:cubicBezTo>
                  <a:cubicBezTo>
                    <a:pt x="992" y="476"/>
                    <a:pt x="992" y="476"/>
                    <a:pt x="992" y="476"/>
                  </a:cubicBezTo>
                  <a:cubicBezTo>
                    <a:pt x="951" y="476"/>
                    <a:pt x="951" y="476"/>
                    <a:pt x="951" y="476"/>
                  </a:cubicBezTo>
                  <a:lnTo>
                    <a:pt x="951" y="435"/>
                  </a:lnTo>
                  <a:close/>
                  <a:moveTo>
                    <a:pt x="951" y="503"/>
                  </a:moveTo>
                  <a:cubicBezTo>
                    <a:pt x="992" y="503"/>
                    <a:pt x="992" y="503"/>
                    <a:pt x="992" y="503"/>
                  </a:cubicBezTo>
                  <a:cubicBezTo>
                    <a:pt x="992" y="544"/>
                    <a:pt x="992" y="544"/>
                    <a:pt x="992" y="544"/>
                  </a:cubicBezTo>
                  <a:cubicBezTo>
                    <a:pt x="951" y="544"/>
                    <a:pt x="951" y="544"/>
                    <a:pt x="951" y="544"/>
                  </a:cubicBezTo>
                  <a:lnTo>
                    <a:pt x="951" y="503"/>
                  </a:lnTo>
                  <a:close/>
                  <a:moveTo>
                    <a:pt x="877" y="364"/>
                  </a:moveTo>
                  <a:cubicBezTo>
                    <a:pt x="917" y="364"/>
                    <a:pt x="917" y="364"/>
                    <a:pt x="917" y="364"/>
                  </a:cubicBezTo>
                  <a:cubicBezTo>
                    <a:pt x="917" y="405"/>
                    <a:pt x="917" y="405"/>
                    <a:pt x="917" y="405"/>
                  </a:cubicBezTo>
                  <a:cubicBezTo>
                    <a:pt x="877" y="405"/>
                    <a:pt x="877" y="405"/>
                    <a:pt x="877" y="405"/>
                  </a:cubicBezTo>
                  <a:lnTo>
                    <a:pt x="877" y="364"/>
                  </a:lnTo>
                  <a:close/>
                  <a:moveTo>
                    <a:pt x="877" y="435"/>
                  </a:moveTo>
                  <a:cubicBezTo>
                    <a:pt x="917" y="435"/>
                    <a:pt x="917" y="435"/>
                    <a:pt x="917" y="435"/>
                  </a:cubicBezTo>
                  <a:cubicBezTo>
                    <a:pt x="917" y="476"/>
                    <a:pt x="917" y="476"/>
                    <a:pt x="917" y="476"/>
                  </a:cubicBezTo>
                  <a:cubicBezTo>
                    <a:pt x="877" y="476"/>
                    <a:pt x="877" y="476"/>
                    <a:pt x="877" y="476"/>
                  </a:cubicBezTo>
                  <a:lnTo>
                    <a:pt x="877" y="435"/>
                  </a:lnTo>
                  <a:close/>
                  <a:moveTo>
                    <a:pt x="877" y="503"/>
                  </a:moveTo>
                  <a:cubicBezTo>
                    <a:pt x="917" y="503"/>
                    <a:pt x="917" y="503"/>
                    <a:pt x="917" y="503"/>
                  </a:cubicBezTo>
                  <a:cubicBezTo>
                    <a:pt x="917" y="544"/>
                    <a:pt x="917" y="544"/>
                    <a:pt x="917" y="544"/>
                  </a:cubicBezTo>
                  <a:cubicBezTo>
                    <a:pt x="877" y="544"/>
                    <a:pt x="877" y="544"/>
                    <a:pt x="877" y="544"/>
                  </a:cubicBezTo>
                  <a:lnTo>
                    <a:pt x="877" y="503"/>
                  </a:lnTo>
                  <a:close/>
                  <a:moveTo>
                    <a:pt x="802" y="364"/>
                  </a:moveTo>
                  <a:cubicBezTo>
                    <a:pt x="842" y="364"/>
                    <a:pt x="842" y="364"/>
                    <a:pt x="842" y="364"/>
                  </a:cubicBezTo>
                  <a:cubicBezTo>
                    <a:pt x="842" y="405"/>
                    <a:pt x="842" y="405"/>
                    <a:pt x="842" y="405"/>
                  </a:cubicBezTo>
                  <a:cubicBezTo>
                    <a:pt x="802" y="405"/>
                    <a:pt x="802" y="405"/>
                    <a:pt x="802" y="405"/>
                  </a:cubicBezTo>
                  <a:lnTo>
                    <a:pt x="802" y="364"/>
                  </a:lnTo>
                  <a:close/>
                  <a:moveTo>
                    <a:pt x="802" y="435"/>
                  </a:moveTo>
                  <a:cubicBezTo>
                    <a:pt x="842" y="435"/>
                    <a:pt x="842" y="435"/>
                    <a:pt x="842" y="435"/>
                  </a:cubicBezTo>
                  <a:cubicBezTo>
                    <a:pt x="842" y="476"/>
                    <a:pt x="842" y="476"/>
                    <a:pt x="842" y="476"/>
                  </a:cubicBezTo>
                  <a:cubicBezTo>
                    <a:pt x="802" y="476"/>
                    <a:pt x="802" y="476"/>
                    <a:pt x="802" y="476"/>
                  </a:cubicBezTo>
                  <a:lnTo>
                    <a:pt x="802" y="435"/>
                  </a:lnTo>
                  <a:close/>
                  <a:moveTo>
                    <a:pt x="802" y="503"/>
                  </a:moveTo>
                  <a:cubicBezTo>
                    <a:pt x="842" y="503"/>
                    <a:pt x="842" y="503"/>
                    <a:pt x="842" y="503"/>
                  </a:cubicBezTo>
                  <a:cubicBezTo>
                    <a:pt x="842" y="544"/>
                    <a:pt x="842" y="544"/>
                    <a:pt x="842" y="544"/>
                  </a:cubicBezTo>
                  <a:cubicBezTo>
                    <a:pt x="802" y="544"/>
                    <a:pt x="802" y="544"/>
                    <a:pt x="802" y="544"/>
                  </a:cubicBezTo>
                  <a:lnTo>
                    <a:pt x="802" y="503"/>
                  </a:lnTo>
                  <a:close/>
                  <a:moveTo>
                    <a:pt x="727" y="364"/>
                  </a:moveTo>
                  <a:cubicBezTo>
                    <a:pt x="768" y="364"/>
                    <a:pt x="768" y="364"/>
                    <a:pt x="768" y="364"/>
                  </a:cubicBezTo>
                  <a:cubicBezTo>
                    <a:pt x="768" y="405"/>
                    <a:pt x="768" y="405"/>
                    <a:pt x="768" y="405"/>
                  </a:cubicBezTo>
                  <a:cubicBezTo>
                    <a:pt x="727" y="405"/>
                    <a:pt x="727" y="405"/>
                    <a:pt x="727" y="405"/>
                  </a:cubicBezTo>
                  <a:lnTo>
                    <a:pt x="727" y="364"/>
                  </a:lnTo>
                  <a:close/>
                  <a:moveTo>
                    <a:pt x="727" y="435"/>
                  </a:moveTo>
                  <a:cubicBezTo>
                    <a:pt x="768" y="435"/>
                    <a:pt x="768" y="435"/>
                    <a:pt x="768" y="435"/>
                  </a:cubicBezTo>
                  <a:cubicBezTo>
                    <a:pt x="768" y="476"/>
                    <a:pt x="768" y="476"/>
                    <a:pt x="768" y="476"/>
                  </a:cubicBezTo>
                  <a:cubicBezTo>
                    <a:pt x="727" y="476"/>
                    <a:pt x="727" y="476"/>
                    <a:pt x="727" y="476"/>
                  </a:cubicBezTo>
                  <a:lnTo>
                    <a:pt x="727" y="435"/>
                  </a:lnTo>
                  <a:close/>
                  <a:moveTo>
                    <a:pt x="727" y="503"/>
                  </a:moveTo>
                  <a:cubicBezTo>
                    <a:pt x="768" y="503"/>
                    <a:pt x="768" y="503"/>
                    <a:pt x="768" y="503"/>
                  </a:cubicBezTo>
                  <a:cubicBezTo>
                    <a:pt x="768" y="544"/>
                    <a:pt x="768" y="544"/>
                    <a:pt x="768" y="544"/>
                  </a:cubicBezTo>
                  <a:cubicBezTo>
                    <a:pt x="727" y="544"/>
                    <a:pt x="727" y="544"/>
                    <a:pt x="727" y="544"/>
                  </a:cubicBezTo>
                  <a:lnTo>
                    <a:pt x="727" y="503"/>
                  </a:lnTo>
                  <a:close/>
                  <a:moveTo>
                    <a:pt x="653" y="364"/>
                  </a:moveTo>
                  <a:cubicBezTo>
                    <a:pt x="693" y="364"/>
                    <a:pt x="693" y="364"/>
                    <a:pt x="693" y="364"/>
                  </a:cubicBezTo>
                  <a:cubicBezTo>
                    <a:pt x="693" y="405"/>
                    <a:pt x="693" y="405"/>
                    <a:pt x="693" y="405"/>
                  </a:cubicBezTo>
                  <a:cubicBezTo>
                    <a:pt x="653" y="405"/>
                    <a:pt x="653" y="405"/>
                    <a:pt x="653" y="405"/>
                  </a:cubicBezTo>
                  <a:lnTo>
                    <a:pt x="653" y="364"/>
                  </a:lnTo>
                  <a:close/>
                  <a:moveTo>
                    <a:pt x="653" y="435"/>
                  </a:moveTo>
                  <a:cubicBezTo>
                    <a:pt x="693" y="435"/>
                    <a:pt x="693" y="435"/>
                    <a:pt x="693" y="435"/>
                  </a:cubicBezTo>
                  <a:cubicBezTo>
                    <a:pt x="693" y="476"/>
                    <a:pt x="693" y="476"/>
                    <a:pt x="693" y="476"/>
                  </a:cubicBezTo>
                  <a:cubicBezTo>
                    <a:pt x="653" y="476"/>
                    <a:pt x="653" y="476"/>
                    <a:pt x="653" y="476"/>
                  </a:cubicBezTo>
                  <a:lnTo>
                    <a:pt x="653" y="435"/>
                  </a:lnTo>
                  <a:close/>
                  <a:moveTo>
                    <a:pt x="653" y="503"/>
                  </a:moveTo>
                  <a:cubicBezTo>
                    <a:pt x="693" y="503"/>
                    <a:pt x="693" y="503"/>
                    <a:pt x="693" y="503"/>
                  </a:cubicBezTo>
                  <a:cubicBezTo>
                    <a:pt x="693" y="544"/>
                    <a:pt x="693" y="544"/>
                    <a:pt x="693" y="544"/>
                  </a:cubicBezTo>
                  <a:cubicBezTo>
                    <a:pt x="653" y="544"/>
                    <a:pt x="653" y="544"/>
                    <a:pt x="653" y="544"/>
                  </a:cubicBezTo>
                  <a:lnTo>
                    <a:pt x="653" y="503"/>
                  </a:lnTo>
                  <a:close/>
                  <a:moveTo>
                    <a:pt x="655" y="282"/>
                  </a:moveTo>
                  <a:cubicBezTo>
                    <a:pt x="1538" y="282"/>
                    <a:pt x="1538" y="282"/>
                    <a:pt x="1538" y="282"/>
                  </a:cubicBezTo>
                  <a:cubicBezTo>
                    <a:pt x="1574" y="282"/>
                    <a:pt x="1603" y="254"/>
                    <a:pt x="1603" y="218"/>
                  </a:cubicBezTo>
                  <a:cubicBezTo>
                    <a:pt x="1603" y="65"/>
                    <a:pt x="1603" y="65"/>
                    <a:pt x="1603" y="65"/>
                  </a:cubicBezTo>
                  <a:cubicBezTo>
                    <a:pt x="1603" y="29"/>
                    <a:pt x="1574" y="0"/>
                    <a:pt x="1538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19" y="0"/>
                    <a:pt x="590" y="29"/>
                    <a:pt x="590" y="65"/>
                  </a:cubicBezTo>
                  <a:cubicBezTo>
                    <a:pt x="590" y="218"/>
                    <a:pt x="590" y="218"/>
                    <a:pt x="590" y="218"/>
                  </a:cubicBezTo>
                  <a:cubicBezTo>
                    <a:pt x="590" y="254"/>
                    <a:pt x="619" y="282"/>
                    <a:pt x="655" y="282"/>
                  </a:cubicBezTo>
                  <a:close/>
                  <a:moveTo>
                    <a:pt x="1464" y="90"/>
                  </a:moveTo>
                  <a:cubicBezTo>
                    <a:pt x="1492" y="90"/>
                    <a:pt x="1515" y="113"/>
                    <a:pt x="1515" y="141"/>
                  </a:cubicBezTo>
                  <a:cubicBezTo>
                    <a:pt x="1515" y="170"/>
                    <a:pt x="1492" y="192"/>
                    <a:pt x="1464" y="192"/>
                  </a:cubicBezTo>
                  <a:cubicBezTo>
                    <a:pt x="1436" y="192"/>
                    <a:pt x="1413" y="170"/>
                    <a:pt x="1413" y="141"/>
                  </a:cubicBezTo>
                  <a:cubicBezTo>
                    <a:pt x="1413" y="113"/>
                    <a:pt x="1436" y="90"/>
                    <a:pt x="1464" y="90"/>
                  </a:cubicBezTo>
                  <a:close/>
                  <a:moveTo>
                    <a:pt x="1100" y="52"/>
                  </a:moveTo>
                  <a:cubicBezTo>
                    <a:pt x="1140" y="52"/>
                    <a:pt x="1140" y="52"/>
                    <a:pt x="1140" y="52"/>
                  </a:cubicBezTo>
                  <a:cubicBezTo>
                    <a:pt x="1140" y="92"/>
                    <a:pt x="1140" y="92"/>
                    <a:pt x="1140" y="92"/>
                  </a:cubicBezTo>
                  <a:cubicBezTo>
                    <a:pt x="1100" y="92"/>
                    <a:pt x="1100" y="92"/>
                    <a:pt x="1100" y="92"/>
                  </a:cubicBezTo>
                  <a:lnTo>
                    <a:pt x="1100" y="52"/>
                  </a:lnTo>
                  <a:close/>
                  <a:moveTo>
                    <a:pt x="1100" y="123"/>
                  </a:moveTo>
                  <a:cubicBezTo>
                    <a:pt x="1140" y="123"/>
                    <a:pt x="1140" y="123"/>
                    <a:pt x="1140" y="123"/>
                  </a:cubicBezTo>
                  <a:cubicBezTo>
                    <a:pt x="1140" y="163"/>
                    <a:pt x="1140" y="163"/>
                    <a:pt x="1140" y="163"/>
                  </a:cubicBezTo>
                  <a:cubicBezTo>
                    <a:pt x="1100" y="163"/>
                    <a:pt x="1100" y="163"/>
                    <a:pt x="1100" y="163"/>
                  </a:cubicBezTo>
                  <a:lnTo>
                    <a:pt x="1100" y="123"/>
                  </a:lnTo>
                  <a:close/>
                  <a:moveTo>
                    <a:pt x="1100" y="191"/>
                  </a:moveTo>
                  <a:cubicBezTo>
                    <a:pt x="1140" y="191"/>
                    <a:pt x="1140" y="191"/>
                    <a:pt x="1140" y="191"/>
                  </a:cubicBezTo>
                  <a:cubicBezTo>
                    <a:pt x="1140" y="231"/>
                    <a:pt x="1140" y="231"/>
                    <a:pt x="1140" y="231"/>
                  </a:cubicBezTo>
                  <a:cubicBezTo>
                    <a:pt x="1100" y="231"/>
                    <a:pt x="1100" y="231"/>
                    <a:pt x="1100" y="231"/>
                  </a:cubicBezTo>
                  <a:lnTo>
                    <a:pt x="1100" y="191"/>
                  </a:lnTo>
                  <a:close/>
                  <a:moveTo>
                    <a:pt x="1025" y="52"/>
                  </a:moveTo>
                  <a:cubicBezTo>
                    <a:pt x="1066" y="52"/>
                    <a:pt x="1066" y="52"/>
                    <a:pt x="1066" y="52"/>
                  </a:cubicBezTo>
                  <a:cubicBezTo>
                    <a:pt x="1066" y="92"/>
                    <a:pt x="1066" y="92"/>
                    <a:pt x="1066" y="92"/>
                  </a:cubicBezTo>
                  <a:cubicBezTo>
                    <a:pt x="1025" y="92"/>
                    <a:pt x="1025" y="92"/>
                    <a:pt x="1025" y="92"/>
                  </a:cubicBezTo>
                  <a:lnTo>
                    <a:pt x="1025" y="52"/>
                  </a:lnTo>
                  <a:close/>
                  <a:moveTo>
                    <a:pt x="1025" y="123"/>
                  </a:moveTo>
                  <a:cubicBezTo>
                    <a:pt x="1066" y="123"/>
                    <a:pt x="1066" y="123"/>
                    <a:pt x="1066" y="123"/>
                  </a:cubicBezTo>
                  <a:cubicBezTo>
                    <a:pt x="1066" y="163"/>
                    <a:pt x="1066" y="163"/>
                    <a:pt x="1066" y="163"/>
                  </a:cubicBezTo>
                  <a:cubicBezTo>
                    <a:pt x="1025" y="163"/>
                    <a:pt x="1025" y="163"/>
                    <a:pt x="1025" y="163"/>
                  </a:cubicBezTo>
                  <a:lnTo>
                    <a:pt x="1025" y="123"/>
                  </a:lnTo>
                  <a:close/>
                  <a:moveTo>
                    <a:pt x="1025" y="191"/>
                  </a:moveTo>
                  <a:cubicBezTo>
                    <a:pt x="1066" y="191"/>
                    <a:pt x="1066" y="191"/>
                    <a:pt x="1066" y="191"/>
                  </a:cubicBezTo>
                  <a:cubicBezTo>
                    <a:pt x="1066" y="231"/>
                    <a:pt x="1066" y="231"/>
                    <a:pt x="1066" y="231"/>
                  </a:cubicBezTo>
                  <a:cubicBezTo>
                    <a:pt x="1025" y="231"/>
                    <a:pt x="1025" y="231"/>
                    <a:pt x="1025" y="231"/>
                  </a:cubicBezTo>
                  <a:lnTo>
                    <a:pt x="1025" y="191"/>
                  </a:lnTo>
                  <a:close/>
                  <a:moveTo>
                    <a:pt x="951" y="52"/>
                  </a:moveTo>
                  <a:cubicBezTo>
                    <a:pt x="992" y="52"/>
                    <a:pt x="992" y="52"/>
                    <a:pt x="992" y="52"/>
                  </a:cubicBezTo>
                  <a:cubicBezTo>
                    <a:pt x="992" y="92"/>
                    <a:pt x="992" y="92"/>
                    <a:pt x="992" y="92"/>
                  </a:cubicBezTo>
                  <a:cubicBezTo>
                    <a:pt x="951" y="92"/>
                    <a:pt x="951" y="92"/>
                    <a:pt x="951" y="92"/>
                  </a:cubicBezTo>
                  <a:lnTo>
                    <a:pt x="951" y="52"/>
                  </a:lnTo>
                  <a:close/>
                  <a:moveTo>
                    <a:pt x="951" y="123"/>
                  </a:moveTo>
                  <a:cubicBezTo>
                    <a:pt x="992" y="123"/>
                    <a:pt x="992" y="123"/>
                    <a:pt x="992" y="123"/>
                  </a:cubicBezTo>
                  <a:cubicBezTo>
                    <a:pt x="992" y="163"/>
                    <a:pt x="992" y="163"/>
                    <a:pt x="992" y="163"/>
                  </a:cubicBezTo>
                  <a:cubicBezTo>
                    <a:pt x="951" y="163"/>
                    <a:pt x="951" y="163"/>
                    <a:pt x="951" y="163"/>
                  </a:cubicBezTo>
                  <a:lnTo>
                    <a:pt x="951" y="123"/>
                  </a:lnTo>
                  <a:close/>
                  <a:moveTo>
                    <a:pt x="951" y="191"/>
                  </a:moveTo>
                  <a:cubicBezTo>
                    <a:pt x="992" y="191"/>
                    <a:pt x="992" y="191"/>
                    <a:pt x="992" y="191"/>
                  </a:cubicBezTo>
                  <a:cubicBezTo>
                    <a:pt x="992" y="231"/>
                    <a:pt x="992" y="231"/>
                    <a:pt x="992" y="231"/>
                  </a:cubicBezTo>
                  <a:cubicBezTo>
                    <a:pt x="951" y="231"/>
                    <a:pt x="951" y="231"/>
                    <a:pt x="951" y="231"/>
                  </a:cubicBezTo>
                  <a:lnTo>
                    <a:pt x="951" y="191"/>
                  </a:lnTo>
                  <a:close/>
                  <a:moveTo>
                    <a:pt x="877" y="52"/>
                  </a:moveTo>
                  <a:cubicBezTo>
                    <a:pt x="917" y="52"/>
                    <a:pt x="917" y="52"/>
                    <a:pt x="917" y="52"/>
                  </a:cubicBezTo>
                  <a:cubicBezTo>
                    <a:pt x="917" y="92"/>
                    <a:pt x="917" y="92"/>
                    <a:pt x="917" y="92"/>
                  </a:cubicBezTo>
                  <a:cubicBezTo>
                    <a:pt x="877" y="92"/>
                    <a:pt x="877" y="92"/>
                    <a:pt x="877" y="92"/>
                  </a:cubicBezTo>
                  <a:lnTo>
                    <a:pt x="877" y="52"/>
                  </a:lnTo>
                  <a:close/>
                  <a:moveTo>
                    <a:pt x="877" y="123"/>
                  </a:moveTo>
                  <a:cubicBezTo>
                    <a:pt x="917" y="123"/>
                    <a:pt x="917" y="123"/>
                    <a:pt x="917" y="123"/>
                  </a:cubicBezTo>
                  <a:cubicBezTo>
                    <a:pt x="917" y="163"/>
                    <a:pt x="917" y="163"/>
                    <a:pt x="917" y="163"/>
                  </a:cubicBezTo>
                  <a:cubicBezTo>
                    <a:pt x="877" y="163"/>
                    <a:pt x="877" y="163"/>
                    <a:pt x="877" y="163"/>
                  </a:cubicBezTo>
                  <a:lnTo>
                    <a:pt x="877" y="123"/>
                  </a:lnTo>
                  <a:close/>
                  <a:moveTo>
                    <a:pt x="877" y="191"/>
                  </a:moveTo>
                  <a:cubicBezTo>
                    <a:pt x="917" y="191"/>
                    <a:pt x="917" y="191"/>
                    <a:pt x="917" y="191"/>
                  </a:cubicBezTo>
                  <a:cubicBezTo>
                    <a:pt x="917" y="231"/>
                    <a:pt x="917" y="231"/>
                    <a:pt x="917" y="231"/>
                  </a:cubicBezTo>
                  <a:cubicBezTo>
                    <a:pt x="877" y="231"/>
                    <a:pt x="877" y="231"/>
                    <a:pt x="877" y="231"/>
                  </a:cubicBezTo>
                  <a:lnTo>
                    <a:pt x="877" y="191"/>
                  </a:lnTo>
                  <a:close/>
                  <a:moveTo>
                    <a:pt x="802" y="52"/>
                  </a:moveTo>
                  <a:cubicBezTo>
                    <a:pt x="842" y="52"/>
                    <a:pt x="842" y="52"/>
                    <a:pt x="842" y="52"/>
                  </a:cubicBezTo>
                  <a:cubicBezTo>
                    <a:pt x="842" y="92"/>
                    <a:pt x="842" y="92"/>
                    <a:pt x="842" y="92"/>
                  </a:cubicBezTo>
                  <a:cubicBezTo>
                    <a:pt x="802" y="92"/>
                    <a:pt x="802" y="92"/>
                    <a:pt x="802" y="92"/>
                  </a:cubicBezTo>
                  <a:lnTo>
                    <a:pt x="802" y="52"/>
                  </a:lnTo>
                  <a:close/>
                  <a:moveTo>
                    <a:pt x="802" y="123"/>
                  </a:moveTo>
                  <a:cubicBezTo>
                    <a:pt x="842" y="123"/>
                    <a:pt x="842" y="123"/>
                    <a:pt x="842" y="123"/>
                  </a:cubicBezTo>
                  <a:cubicBezTo>
                    <a:pt x="842" y="163"/>
                    <a:pt x="842" y="163"/>
                    <a:pt x="842" y="163"/>
                  </a:cubicBezTo>
                  <a:cubicBezTo>
                    <a:pt x="802" y="163"/>
                    <a:pt x="802" y="163"/>
                    <a:pt x="802" y="163"/>
                  </a:cubicBezTo>
                  <a:lnTo>
                    <a:pt x="802" y="123"/>
                  </a:lnTo>
                  <a:close/>
                  <a:moveTo>
                    <a:pt x="802" y="191"/>
                  </a:moveTo>
                  <a:cubicBezTo>
                    <a:pt x="842" y="191"/>
                    <a:pt x="842" y="191"/>
                    <a:pt x="842" y="191"/>
                  </a:cubicBezTo>
                  <a:cubicBezTo>
                    <a:pt x="842" y="231"/>
                    <a:pt x="842" y="231"/>
                    <a:pt x="842" y="231"/>
                  </a:cubicBezTo>
                  <a:cubicBezTo>
                    <a:pt x="802" y="231"/>
                    <a:pt x="802" y="231"/>
                    <a:pt x="802" y="231"/>
                  </a:cubicBezTo>
                  <a:lnTo>
                    <a:pt x="802" y="191"/>
                  </a:lnTo>
                  <a:close/>
                  <a:moveTo>
                    <a:pt x="727" y="52"/>
                  </a:moveTo>
                  <a:cubicBezTo>
                    <a:pt x="768" y="52"/>
                    <a:pt x="768" y="52"/>
                    <a:pt x="768" y="52"/>
                  </a:cubicBezTo>
                  <a:cubicBezTo>
                    <a:pt x="768" y="92"/>
                    <a:pt x="768" y="92"/>
                    <a:pt x="768" y="92"/>
                  </a:cubicBezTo>
                  <a:cubicBezTo>
                    <a:pt x="727" y="92"/>
                    <a:pt x="727" y="92"/>
                    <a:pt x="727" y="92"/>
                  </a:cubicBezTo>
                  <a:lnTo>
                    <a:pt x="727" y="52"/>
                  </a:lnTo>
                  <a:close/>
                  <a:moveTo>
                    <a:pt x="727" y="123"/>
                  </a:moveTo>
                  <a:cubicBezTo>
                    <a:pt x="768" y="123"/>
                    <a:pt x="768" y="123"/>
                    <a:pt x="768" y="123"/>
                  </a:cubicBezTo>
                  <a:cubicBezTo>
                    <a:pt x="768" y="163"/>
                    <a:pt x="768" y="163"/>
                    <a:pt x="768" y="163"/>
                  </a:cubicBezTo>
                  <a:cubicBezTo>
                    <a:pt x="727" y="163"/>
                    <a:pt x="727" y="163"/>
                    <a:pt x="727" y="163"/>
                  </a:cubicBezTo>
                  <a:lnTo>
                    <a:pt x="727" y="123"/>
                  </a:lnTo>
                  <a:close/>
                  <a:moveTo>
                    <a:pt x="727" y="191"/>
                  </a:moveTo>
                  <a:cubicBezTo>
                    <a:pt x="768" y="191"/>
                    <a:pt x="768" y="191"/>
                    <a:pt x="768" y="191"/>
                  </a:cubicBezTo>
                  <a:cubicBezTo>
                    <a:pt x="768" y="231"/>
                    <a:pt x="768" y="231"/>
                    <a:pt x="768" y="231"/>
                  </a:cubicBezTo>
                  <a:cubicBezTo>
                    <a:pt x="727" y="231"/>
                    <a:pt x="727" y="231"/>
                    <a:pt x="727" y="231"/>
                  </a:cubicBezTo>
                  <a:lnTo>
                    <a:pt x="727" y="191"/>
                  </a:lnTo>
                  <a:close/>
                  <a:moveTo>
                    <a:pt x="653" y="52"/>
                  </a:moveTo>
                  <a:cubicBezTo>
                    <a:pt x="693" y="52"/>
                    <a:pt x="693" y="52"/>
                    <a:pt x="693" y="52"/>
                  </a:cubicBezTo>
                  <a:cubicBezTo>
                    <a:pt x="693" y="92"/>
                    <a:pt x="693" y="92"/>
                    <a:pt x="693" y="92"/>
                  </a:cubicBezTo>
                  <a:cubicBezTo>
                    <a:pt x="653" y="92"/>
                    <a:pt x="653" y="92"/>
                    <a:pt x="653" y="92"/>
                  </a:cubicBezTo>
                  <a:lnTo>
                    <a:pt x="653" y="52"/>
                  </a:lnTo>
                  <a:close/>
                  <a:moveTo>
                    <a:pt x="653" y="123"/>
                  </a:moveTo>
                  <a:cubicBezTo>
                    <a:pt x="693" y="123"/>
                    <a:pt x="693" y="123"/>
                    <a:pt x="693" y="123"/>
                  </a:cubicBezTo>
                  <a:cubicBezTo>
                    <a:pt x="693" y="163"/>
                    <a:pt x="693" y="163"/>
                    <a:pt x="693" y="163"/>
                  </a:cubicBezTo>
                  <a:cubicBezTo>
                    <a:pt x="653" y="163"/>
                    <a:pt x="653" y="163"/>
                    <a:pt x="653" y="163"/>
                  </a:cubicBezTo>
                  <a:lnTo>
                    <a:pt x="653" y="123"/>
                  </a:lnTo>
                  <a:close/>
                  <a:moveTo>
                    <a:pt x="653" y="191"/>
                  </a:moveTo>
                  <a:cubicBezTo>
                    <a:pt x="693" y="191"/>
                    <a:pt x="693" y="191"/>
                    <a:pt x="693" y="191"/>
                  </a:cubicBezTo>
                  <a:cubicBezTo>
                    <a:pt x="693" y="231"/>
                    <a:pt x="693" y="231"/>
                    <a:pt x="693" y="231"/>
                  </a:cubicBezTo>
                  <a:cubicBezTo>
                    <a:pt x="653" y="231"/>
                    <a:pt x="653" y="231"/>
                    <a:pt x="653" y="231"/>
                  </a:cubicBezTo>
                  <a:lnTo>
                    <a:pt x="653" y="191"/>
                  </a:lnTo>
                  <a:close/>
                  <a:moveTo>
                    <a:pt x="1345" y="2036"/>
                  </a:moveTo>
                  <a:cubicBezTo>
                    <a:pt x="1339" y="2029"/>
                    <a:pt x="1325" y="2023"/>
                    <a:pt x="1315" y="2023"/>
                  </a:cubicBezTo>
                  <a:cubicBezTo>
                    <a:pt x="878" y="2023"/>
                    <a:pt x="878" y="2023"/>
                    <a:pt x="878" y="2023"/>
                  </a:cubicBezTo>
                  <a:cubicBezTo>
                    <a:pt x="868" y="2023"/>
                    <a:pt x="855" y="2029"/>
                    <a:pt x="848" y="2036"/>
                  </a:cubicBezTo>
                  <a:cubicBezTo>
                    <a:pt x="761" y="2138"/>
                    <a:pt x="761" y="2138"/>
                    <a:pt x="761" y="2138"/>
                  </a:cubicBezTo>
                  <a:cubicBezTo>
                    <a:pt x="755" y="2146"/>
                    <a:pt x="749" y="2160"/>
                    <a:pt x="749" y="2170"/>
                  </a:cubicBezTo>
                  <a:cubicBezTo>
                    <a:pt x="749" y="2179"/>
                    <a:pt x="749" y="2179"/>
                    <a:pt x="749" y="2179"/>
                  </a:cubicBezTo>
                  <a:cubicBezTo>
                    <a:pt x="749" y="2189"/>
                    <a:pt x="757" y="2197"/>
                    <a:pt x="767" y="2197"/>
                  </a:cubicBezTo>
                  <a:cubicBezTo>
                    <a:pt x="1426" y="2197"/>
                    <a:pt x="1426" y="2197"/>
                    <a:pt x="1426" y="2197"/>
                  </a:cubicBezTo>
                  <a:cubicBezTo>
                    <a:pt x="1436" y="2197"/>
                    <a:pt x="1444" y="2189"/>
                    <a:pt x="1444" y="2179"/>
                  </a:cubicBezTo>
                  <a:cubicBezTo>
                    <a:pt x="1444" y="2170"/>
                    <a:pt x="1444" y="2170"/>
                    <a:pt x="1444" y="2170"/>
                  </a:cubicBezTo>
                  <a:cubicBezTo>
                    <a:pt x="1444" y="2160"/>
                    <a:pt x="1439" y="2146"/>
                    <a:pt x="1432" y="2138"/>
                  </a:cubicBezTo>
                  <a:lnTo>
                    <a:pt x="1345" y="2036"/>
                  </a:lnTo>
                  <a:close/>
                  <a:moveTo>
                    <a:pt x="2182" y="1590"/>
                  </a:moveTo>
                  <a:cubicBezTo>
                    <a:pt x="2095" y="1488"/>
                    <a:pt x="2095" y="1488"/>
                    <a:pt x="2095" y="1488"/>
                  </a:cubicBezTo>
                  <a:cubicBezTo>
                    <a:pt x="2088" y="1480"/>
                    <a:pt x="2075" y="1474"/>
                    <a:pt x="2065" y="1474"/>
                  </a:cubicBezTo>
                  <a:cubicBezTo>
                    <a:pt x="1627" y="1474"/>
                    <a:pt x="1627" y="1474"/>
                    <a:pt x="1627" y="1474"/>
                  </a:cubicBezTo>
                  <a:cubicBezTo>
                    <a:pt x="1617" y="1474"/>
                    <a:pt x="1604" y="1480"/>
                    <a:pt x="1597" y="1488"/>
                  </a:cubicBezTo>
                  <a:cubicBezTo>
                    <a:pt x="1510" y="1590"/>
                    <a:pt x="1510" y="1590"/>
                    <a:pt x="1510" y="1590"/>
                  </a:cubicBezTo>
                  <a:cubicBezTo>
                    <a:pt x="1504" y="1598"/>
                    <a:pt x="1499" y="1612"/>
                    <a:pt x="1499" y="1622"/>
                  </a:cubicBezTo>
                  <a:cubicBezTo>
                    <a:pt x="1499" y="1630"/>
                    <a:pt x="1499" y="1630"/>
                    <a:pt x="1499" y="1630"/>
                  </a:cubicBezTo>
                  <a:cubicBezTo>
                    <a:pt x="1499" y="1640"/>
                    <a:pt x="1507" y="1649"/>
                    <a:pt x="1517" y="1649"/>
                  </a:cubicBezTo>
                  <a:cubicBezTo>
                    <a:pt x="2175" y="1649"/>
                    <a:pt x="2175" y="1649"/>
                    <a:pt x="2175" y="1649"/>
                  </a:cubicBezTo>
                  <a:cubicBezTo>
                    <a:pt x="2185" y="1649"/>
                    <a:pt x="2193" y="1640"/>
                    <a:pt x="2193" y="1630"/>
                  </a:cubicBezTo>
                  <a:cubicBezTo>
                    <a:pt x="2193" y="1622"/>
                    <a:pt x="2193" y="1622"/>
                    <a:pt x="2193" y="1622"/>
                  </a:cubicBezTo>
                  <a:cubicBezTo>
                    <a:pt x="2193" y="1612"/>
                    <a:pt x="2188" y="1598"/>
                    <a:pt x="2182" y="1590"/>
                  </a:cubicBezTo>
                  <a:close/>
                  <a:moveTo>
                    <a:pt x="176" y="1449"/>
                  </a:moveTo>
                  <a:cubicBezTo>
                    <a:pt x="519" y="1449"/>
                    <a:pt x="519" y="1449"/>
                    <a:pt x="519" y="1449"/>
                  </a:cubicBezTo>
                  <a:cubicBezTo>
                    <a:pt x="559" y="1449"/>
                    <a:pt x="591" y="1417"/>
                    <a:pt x="591" y="1377"/>
                  </a:cubicBezTo>
                  <a:cubicBezTo>
                    <a:pt x="591" y="1322"/>
                    <a:pt x="591" y="1322"/>
                    <a:pt x="591" y="1322"/>
                  </a:cubicBezTo>
                  <a:cubicBezTo>
                    <a:pt x="920" y="1322"/>
                    <a:pt x="920" y="1322"/>
                    <a:pt x="920" y="1322"/>
                  </a:cubicBezTo>
                  <a:cubicBezTo>
                    <a:pt x="936" y="1388"/>
                    <a:pt x="990" y="1440"/>
                    <a:pt x="1057" y="1455"/>
                  </a:cubicBezTo>
                  <a:cubicBezTo>
                    <a:pt x="1057" y="1617"/>
                    <a:pt x="1057" y="1617"/>
                    <a:pt x="1057" y="1617"/>
                  </a:cubicBezTo>
                  <a:cubicBezTo>
                    <a:pt x="925" y="1617"/>
                    <a:pt x="925" y="1617"/>
                    <a:pt x="925" y="1617"/>
                  </a:cubicBezTo>
                  <a:cubicBezTo>
                    <a:pt x="885" y="1617"/>
                    <a:pt x="853" y="1650"/>
                    <a:pt x="853" y="1690"/>
                  </a:cubicBezTo>
                  <a:cubicBezTo>
                    <a:pt x="853" y="1925"/>
                    <a:pt x="853" y="1925"/>
                    <a:pt x="853" y="1925"/>
                  </a:cubicBezTo>
                  <a:cubicBezTo>
                    <a:pt x="853" y="1965"/>
                    <a:pt x="885" y="1997"/>
                    <a:pt x="925" y="1997"/>
                  </a:cubicBezTo>
                  <a:cubicBezTo>
                    <a:pt x="1268" y="1997"/>
                    <a:pt x="1268" y="1997"/>
                    <a:pt x="1268" y="1997"/>
                  </a:cubicBezTo>
                  <a:cubicBezTo>
                    <a:pt x="1308" y="1997"/>
                    <a:pt x="1341" y="1965"/>
                    <a:pt x="1341" y="1925"/>
                  </a:cubicBezTo>
                  <a:cubicBezTo>
                    <a:pt x="1341" y="1690"/>
                    <a:pt x="1341" y="1690"/>
                    <a:pt x="1341" y="1690"/>
                  </a:cubicBezTo>
                  <a:cubicBezTo>
                    <a:pt x="1341" y="1650"/>
                    <a:pt x="1308" y="1617"/>
                    <a:pt x="1268" y="1617"/>
                  </a:cubicBezTo>
                  <a:cubicBezTo>
                    <a:pt x="1137" y="1617"/>
                    <a:pt x="1137" y="1617"/>
                    <a:pt x="1137" y="1617"/>
                  </a:cubicBezTo>
                  <a:cubicBezTo>
                    <a:pt x="1137" y="1455"/>
                    <a:pt x="1137" y="1455"/>
                    <a:pt x="1137" y="1455"/>
                  </a:cubicBezTo>
                  <a:cubicBezTo>
                    <a:pt x="1204" y="1440"/>
                    <a:pt x="1257" y="1388"/>
                    <a:pt x="1273" y="1322"/>
                  </a:cubicBezTo>
                  <a:cubicBezTo>
                    <a:pt x="1602" y="1322"/>
                    <a:pt x="1602" y="1322"/>
                    <a:pt x="1602" y="1322"/>
                  </a:cubicBezTo>
                  <a:cubicBezTo>
                    <a:pt x="1602" y="1377"/>
                    <a:pt x="1602" y="1377"/>
                    <a:pt x="1602" y="1377"/>
                  </a:cubicBezTo>
                  <a:cubicBezTo>
                    <a:pt x="1602" y="1417"/>
                    <a:pt x="1634" y="1449"/>
                    <a:pt x="1675" y="1449"/>
                  </a:cubicBezTo>
                  <a:cubicBezTo>
                    <a:pt x="2018" y="1449"/>
                    <a:pt x="2018" y="1449"/>
                    <a:pt x="2018" y="1449"/>
                  </a:cubicBezTo>
                  <a:cubicBezTo>
                    <a:pt x="2058" y="1449"/>
                    <a:pt x="2090" y="1417"/>
                    <a:pt x="2090" y="1377"/>
                  </a:cubicBezTo>
                  <a:cubicBezTo>
                    <a:pt x="2090" y="1142"/>
                    <a:pt x="2090" y="1142"/>
                    <a:pt x="2090" y="1142"/>
                  </a:cubicBezTo>
                  <a:cubicBezTo>
                    <a:pt x="2090" y="1102"/>
                    <a:pt x="2058" y="1069"/>
                    <a:pt x="2018" y="1069"/>
                  </a:cubicBezTo>
                  <a:cubicBezTo>
                    <a:pt x="1675" y="1069"/>
                    <a:pt x="1675" y="1069"/>
                    <a:pt x="1675" y="1069"/>
                  </a:cubicBezTo>
                  <a:cubicBezTo>
                    <a:pt x="1634" y="1069"/>
                    <a:pt x="1602" y="1102"/>
                    <a:pt x="1602" y="1142"/>
                  </a:cubicBezTo>
                  <a:cubicBezTo>
                    <a:pt x="1602" y="1242"/>
                    <a:pt x="1602" y="1242"/>
                    <a:pt x="1602" y="1242"/>
                  </a:cubicBezTo>
                  <a:cubicBezTo>
                    <a:pt x="1275" y="1242"/>
                    <a:pt x="1275" y="1242"/>
                    <a:pt x="1275" y="1242"/>
                  </a:cubicBezTo>
                  <a:cubicBezTo>
                    <a:pt x="1262" y="1176"/>
                    <a:pt x="1214" y="1122"/>
                    <a:pt x="1150" y="1103"/>
                  </a:cubicBezTo>
                  <a:cubicBezTo>
                    <a:pt x="1150" y="908"/>
                    <a:pt x="1150" y="908"/>
                    <a:pt x="1150" y="908"/>
                  </a:cubicBezTo>
                  <a:cubicBezTo>
                    <a:pt x="1538" y="908"/>
                    <a:pt x="1538" y="908"/>
                    <a:pt x="1538" y="908"/>
                  </a:cubicBezTo>
                  <a:cubicBezTo>
                    <a:pt x="1574" y="908"/>
                    <a:pt x="1603" y="879"/>
                    <a:pt x="1603" y="843"/>
                  </a:cubicBezTo>
                  <a:cubicBezTo>
                    <a:pt x="1603" y="690"/>
                    <a:pt x="1603" y="690"/>
                    <a:pt x="1603" y="690"/>
                  </a:cubicBezTo>
                  <a:cubicBezTo>
                    <a:pt x="1603" y="654"/>
                    <a:pt x="1574" y="625"/>
                    <a:pt x="1538" y="625"/>
                  </a:cubicBezTo>
                  <a:cubicBezTo>
                    <a:pt x="655" y="625"/>
                    <a:pt x="655" y="625"/>
                    <a:pt x="655" y="625"/>
                  </a:cubicBezTo>
                  <a:cubicBezTo>
                    <a:pt x="619" y="625"/>
                    <a:pt x="590" y="654"/>
                    <a:pt x="590" y="690"/>
                  </a:cubicBezTo>
                  <a:cubicBezTo>
                    <a:pt x="590" y="843"/>
                    <a:pt x="590" y="843"/>
                    <a:pt x="590" y="843"/>
                  </a:cubicBezTo>
                  <a:cubicBezTo>
                    <a:pt x="590" y="879"/>
                    <a:pt x="619" y="908"/>
                    <a:pt x="655" y="908"/>
                  </a:cubicBezTo>
                  <a:cubicBezTo>
                    <a:pt x="1043" y="908"/>
                    <a:pt x="1043" y="908"/>
                    <a:pt x="1043" y="908"/>
                  </a:cubicBezTo>
                  <a:cubicBezTo>
                    <a:pt x="1043" y="1103"/>
                    <a:pt x="1043" y="1103"/>
                    <a:pt x="1043" y="1103"/>
                  </a:cubicBezTo>
                  <a:cubicBezTo>
                    <a:pt x="980" y="1122"/>
                    <a:pt x="931" y="1176"/>
                    <a:pt x="918" y="1242"/>
                  </a:cubicBezTo>
                  <a:cubicBezTo>
                    <a:pt x="591" y="1242"/>
                    <a:pt x="591" y="1242"/>
                    <a:pt x="591" y="1242"/>
                  </a:cubicBezTo>
                  <a:cubicBezTo>
                    <a:pt x="591" y="1142"/>
                    <a:pt x="591" y="1142"/>
                    <a:pt x="591" y="1142"/>
                  </a:cubicBezTo>
                  <a:cubicBezTo>
                    <a:pt x="591" y="1102"/>
                    <a:pt x="559" y="1069"/>
                    <a:pt x="519" y="1069"/>
                  </a:cubicBezTo>
                  <a:cubicBezTo>
                    <a:pt x="176" y="1069"/>
                    <a:pt x="176" y="1069"/>
                    <a:pt x="176" y="1069"/>
                  </a:cubicBezTo>
                  <a:cubicBezTo>
                    <a:pt x="136" y="1069"/>
                    <a:pt x="103" y="1102"/>
                    <a:pt x="103" y="1142"/>
                  </a:cubicBezTo>
                  <a:cubicBezTo>
                    <a:pt x="103" y="1377"/>
                    <a:pt x="103" y="1377"/>
                    <a:pt x="103" y="1377"/>
                  </a:cubicBezTo>
                  <a:cubicBezTo>
                    <a:pt x="103" y="1417"/>
                    <a:pt x="136" y="1449"/>
                    <a:pt x="176" y="1449"/>
                  </a:cubicBezTo>
                  <a:close/>
                  <a:moveTo>
                    <a:pt x="1644" y="1142"/>
                  </a:moveTo>
                  <a:cubicBezTo>
                    <a:pt x="1644" y="1125"/>
                    <a:pt x="1658" y="1111"/>
                    <a:pt x="1675" y="1111"/>
                  </a:cubicBezTo>
                  <a:cubicBezTo>
                    <a:pt x="2018" y="1111"/>
                    <a:pt x="2018" y="1111"/>
                    <a:pt x="2018" y="1111"/>
                  </a:cubicBezTo>
                  <a:cubicBezTo>
                    <a:pt x="2034" y="1111"/>
                    <a:pt x="2048" y="1125"/>
                    <a:pt x="2048" y="1142"/>
                  </a:cubicBezTo>
                  <a:cubicBezTo>
                    <a:pt x="2048" y="1377"/>
                    <a:pt x="2048" y="1377"/>
                    <a:pt x="2048" y="1377"/>
                  </a:cubicBezTo>
                  <a:cubicBezTo>
                    <a:pt x="2048" y="1393"/>
                    <a:pt x="2034" y="1407"/>
                    <a:pt x="2018" y="1407"/>
                  </a:cubicBezTo>
                  <a:cubicBezTo>
                    <a:pt x="1675" y="1407"/>
                    <a:pt x="1675" y="1407"/>
                    <a:pt x="1675" y="1407"/>
                  </a:cubicBezTo>
                  <a:cubicBezTo>
                    <a:pt x="1658" y="1407"/>
                    <a:pt x="1644" y="1393"/>
                    <a:pt x="1644" y="1377"/>
                  </a:cubicBezTo>
                  <a:lnTo>
                    <a:pt x="1644" y="1142"/>
                  </a:lnTo>
                  <a:close/>
                  <a:moveTo>
                    <a:pt x="1464" y="715"/>
                  </a:moveTo>
                  <a:cubicBezTo>
                    <a:pt x="1492" y="715"/>
                    <a:pt x="1515" y="738"/>
                    <a:pt x="1515" y="766"/>
                  </a:cubicBezTo>
                  <a:cubicBezTo>
                    <a:pt x="1515" y="795"/>
                    <a:pt x="1492" y="818"/>
                    <a:pt x="1464" y="818"/>
                  </a:cubicBezTo>
                  <a:cubicBezTo>
                    <a:pt x="1436" y="818"/>
                    <a:pt x="1413" y="795"/>
                    <a:pt x="1413" y="766"/>
                  </a:cubicBezTo>
                  <a:cubicBezTo>
                    <a:pt x="1413" y="738"/>
                    <a:pt x="1436" y="715"/>
                    <a:pt x="1464" y="715"/>
                  </a:cubicBezTo>
                  <a:close/>
                  <a:moveTo>
                    <a:pt x="1268" y="1660"/>
                  </a:moveTo>
                  <a:cubicBezTo>
                    <a:pt x="1285" y="1660"/>
                    <a:pt x="1298" y="1673"/>
                    <a:pt x="1298" y="1690"/>
                  </a:cubicBezTo>
                  <a:cubicBezTo>
                    <a:pt x="1298" y="1925"/>
                    <a:pt x="1298" y="1925"/>
                    <a:pt x="1298" y="1925"/>
                  </a:cubicBezTo>
                  <a:cubicBezTo>
                    <a:pt x="1298" y="1942"/>
                    <a:pt x="1285" y="1955"/>
                    <a:pt x="1268" y="1955"/>
                  </a:cubicBezTo>
                  <a:cubicBezTo>
                    <a:pt x="925" y="1955"/>
                    <a:pt x="925" y="1955"/>
                    <a:pt x="925" y="1955"/>
                  </a:cubicBezTo>
                  <a:cubicBezTo>
                    <a:pt x="908" y="1955"/>
                    <a:pt x="895" y="1942"/>
                    <a:pt x="895" y="1925"/>
                  </a:cubicBezTo>
                  <a:cubicBezTo>
                    <a:pt x="895" y="1690"/>
                    <a:pt x="895" y="1690"/>
                    <a:pt x="895" y="1690"/>
                  </a:cubicBezTo>
                  <a:cubicBezTo>
                    <a:pt x="895" y="1673"/>
                    <a:pt x="908" y="1660"/>
                    <a:pt x="925" y="1660"/>
                  </a:cubicBezTo>
                  <a:lnTo>
                    <a:pt x="1268" y="1660"/>
                  </a:lnTo>
                  <a:close/>
                  <a:moveTo>
                    <a:pt x="1100" y="677"/>
                  </a:moveTo>
                  <a:cubicBezTo>
                    <a:pt x="1140" y="677"/>
                    <a:pt x="1140" y="677"/>
                    <a:pt x="1140" y="677"/>
                  </a:cubicBezTo>
                  <a:cubicBezTo>
                    <a:pt x="1140" y="717"/>
                    <a:pt x="1140" y="717"/>
                    <a:pt x="1140" y="717"/>
                  </a:cubicBezTo>
                  <a:cubicBezTo>
                    <a:pt x="1100" y="717"/>
                    <a:pt x="1100" y="717"/>
                    <a:pt x="1100" y="717"/>
                  </a:cubicBezTo>
                  <a:lnTo>
                    <a:pt x="1100" y="677"/>
                  </a:lnTo>
                  <a:close/>
                  <a:moveTo>
                    <a:pt x="1100" y="748"/>
                  </a:moveTo>
                  <a:cubicBezTo>
                    <a:pt x="1140" y="748"/>
                    <a:pt x="1140" y="748"/>
                    <a:pt x="1140" y="748"/>
                  </a:cubicBezTo>
                  <a:cubicBezTo>
                    <a:pt x="1140" y="788"/>
                    <a:pt x="1140" y="788"/>
                    <a:pt x="1140" y="788"/>
                  </a:cubicBezTo>
                  <a:cubicBezTo>
                    <a:pt x="1100" y="788"/>
                    <a:pt x="1100" y="788"/>
                    <a:pt x="1100" y="788"/>
                  </a:cubicBezTo>
                  <a:lnTo>
                    <a:pt x="1100" y="748"/>
                  </a:lnTo>
                  <a:close/>
                  <a:moveTo>
                    <a:pt x="1100" y="816"/>
                  </a:moveTo>
                  <a:cubicBezTo>
                    <a:pt x="1140" y="816"/>
                    <a:pt x="1140" y="816"/>
                    <a:pt x="1140" y="816"/>
                  </a:cubicBezTo>
                  <a:cubicBezTo>
                    <a:pt x="1140" y="856"/>
                    <a:pt x="1140" y="856"/>
                    <a:pt x="1140" y="856"/>
                  </a:cubicBezTo>
                  <a:cubicBezTo>
                    <a:pt x="1100" y="856"/>
                    <a:pt x="1100" y="856"/>
                    <a:pt x="1100" y="856"/>
                  </a:cubicBezTo>
                  <a:lnTo>
                    <a:pt x="1100" y="816"/>
                  </a:lnTo>
                  <a:close/>
                  <a:moveTo>
                    <a:pt x="1025" y="677"/>
                  </a:moveTo>
                  <a:cubicBezTo>
                    <a:pt x="1066" y="677"/>
                    <a:pt x="1066" y="677"/>
                    <a:pt x="1066" y="677"/>
                  </a:cubicBezTo>
                  <a:cubicBezTo>
                    <a:pt x="1066" y="717"/>
                    <a:pt x="1066" y="717"/>
                    <a:pt x="1066" y="717"/>
                  </a:cubicBezTo>
                  <a:cubicBezTo>
                    <a:pt x="1025" y="717"/>
                    <a:pt x="1025" y="717"/>
                    <a:pt x="1025" y="717"/>
                  </a:cubicBezTo>
                  <a:lnTo>
                    <a:pt x="1025" y="677"/>
                  </a:lnTo>
                  <a:close/>
                  <a:moveTo>
                    <a:pt x="1025" y="748"/>
                  </a:moveTo>
                  <a:cubicBezTo>
                    <a:pt x="1066" y="748"/>
                    <a:pt x="1066" y="748"/>
                    <a:pt x="1066" y="748"/>
                  </a:cubicBezTo>
                  <a:cubicBezTo>
                    <a:pt x="1066" y="788"/>
                    <a:pt x="1066" y="788"/>
                    <a:pt x="1066" y="788"/>
                  </a:cubicBezTo>
                  <a:cubicBezTo>
                    <a:pt x="1025" y="788"/>
                    <a:pt x="1025" y="788"/>
                    <a:pt x="1025" y="788"/>
                  </a:cubicBezTo>
                  <a:lnTo>
                    <a:pt x="1025" y="748"/>
                  </a:lnTo>
                  <a:close/>
                  <a:moveTo>
                    <a:pt x="693" y="856"/>
                  </a:moveTo>
                  <a:cubicBezTo>
                    <a:pt x="653" y="856"/>
                    <a:pt x="653" y="856"/>
                    <a:pt x="653" y="856"/>
                  </a:cubicBezTo>
                  <a:cubicBezTo>
                    <a:pt x="653" y="816"/>
                    <a:pt x="653" y="816"/>
                    <a:pt x="653" y="816"/>
                  </a:cubicBezTo>
                  <a:cubicBezTo>
                    <a:pt x="693" y="816"/>
                    <a:pt x="693" y="816"/>
                    <a:pt x="693" y="816"/>
                  </a:cubicBezTo>
                  <a:lnTo>
                    <a:pt x="693" y="856"/>
                  </a:lnTo>
                  <a:close/>
                  <a:moveTo>
                    <a:pt x="693" y="788"/>
                  </a:moveTo>
                  <a:cubicBezTo>
                    <a:pt x="653" y="788"/>
                    <a:pt x="653" y="788"/>
                    <a:pt x="653" y="788"/>
                  </a:cubicBezTo>
                  <a:cubicBezTo>
                    <a:pt x="653" y="748"/>
                    <a:pt x="653" y="748"/>
                    <a:pt x="653" y="748"/>
                  </a:cubicBezTo>
                  <a:cubicBezTo>
                    <a:pt x="693" y="748"/>
                    <a:pt x="693" y="748"/>
                    <a:pt x="693" y="748"/>
                  </a:cubicBezTo>
                  <a:lnTo>
                    <a:pt x="693" y="788"/>
                  </a:lnTo>
                  <a:close/>
                  <a:moveTo>
                    <a:pt x="693" y="717"/>
                  </a:moveTo>
                  <a:cubicBezTo>
                    <a:pt x="653" y="717"/>
                    <a:pt x="653" y="717"/>
                    <a:pt x="653" y="717"/>
                  </a:cubicBezTo>
                  <a:cubicBezTo>
                    <a:pt x="653" y="677"/>
                    <a:pt x="653" y="677"/>
                    <a:pt x="653" y="677"/>
                  </a:cubicBezTo>
                  <a:cubicBezTo>
                    <a:pt x="693" y="677"/>
                    <a:pt x="693" y="677"/>
                    <a:pt x="693" y="677"/>
                  </a:cubicBezTo>
                  <a:lnTo>
                    <a:pt x="693" y="717"/>
                  </a:lnTo>
                  <a:close/>
                  <a:moveTo>
                    <a:pt x="768" y="856"/>
                  </a:moveTo>
                  <a:cubicBezTo>
                    <a:pt x="727" y="856"/>
                    <a:pt x="727" y="856"/>
                    <a:pt x="727" y="856"/>
                  </a:cubicBezTo>
                  <a:cubicBezTo>
                    <a:pt x="727" y="816"/>
                    <a:pt x="727" y="816"/>
                    <a:pt x="727" y="816"/>
                  </a:cubicBezTo>
                  <a:cubicBezTo>
                    <a:pt x="768" y="816"/>
                    <a:pt x="768" y="816"/>
                    <a:pt x="768" y="816"/>
                  </a:cubicBezTo>
                  <a:lnTo>
                    <a:pt x="768" y="856"/>
                  </a:lnTo>
                  <a:close/>
                  <a:moveTo>
                    <a:pt x="768" y="788"/>
                  </a:moveTo>
                  <a:cubicBezTo>
                    <a:pt x="727" y="788"/>
                    <a:pt x="727" y="788"/>
                    <a:pt x="727" y="788"/>
                  </a:cubicBezTo>
                  <a:cubicBezTo>
                    <a:pt x="727" y="748"/>
                    <a:pt x="727" y="748"/>
                    <a:pt x="727" y="748"/>
                  </a:cubicBezTo>
                  <a:cubicBezTo>
                    <a:pt x="768" y="748"/>
                    <a:pt x="768" y="748"/>
                    <a:pt x="768" y="748"/>
                  </a:cubicBezTo>
                  <a:lnTo>
                    <a:pt x="768" y="788"/>
                  </a:lnTo>
                  <a:close/>
                  <a:moveTo>
                    <a:pt x="768" y="717"/>
                  </a:moveTo>
                  <a:cubicBezTo>
                    <a:pt x="727" y="717"/>
                    <a:pt x="727" y="717"/>
                    <a:pt x="727" y="717"/>
                  </a:cubicBezTo>
                  <a:cubicBezTo>
                    <a:pt x="727" y="677"/>
                    <a:pt x="727" y="677"/>
                    <a:pt x="727" y="677"/>
                  </a:cubicBezTo>
                  <a:cubicBezTo>
                    <a:pt x="768" y="677"/>
                    <a:pt x="768" y="677"/>
                    <a:pt x="768" y="677"/>
                  </a:cubicBezTo>
                  <a:lnTo>
                    <a:pt x="768" y="717"/>
                  </a:lnTo>
                  <a:close/>
                  <a:moveTo>
                    <a:pt x="842" y="856"/>
                  </a:moveTo>
                  <a:cubicBezTo>
                    <a:pt x="802" y="856"/>
                    <a:pt x="802" y="856"/>
                    <a:pt x="802" y="856"/>
                  </a:cubicBezTo>
                  <a:cubicBezTo>
                    <a:pt x="802" y="816"/>
                    <a:pt x="802" y="816"/>
                    <a:pt x="802" y="816"/>
                  </a:cubicBezTo>
                  <a:cubicBezTo>
                    <a:pt x="842" y="816"/>
                    <a:pt x="842" y="816"/>
                    <a:pt x="842" y="816"/>
                  </a:cubicBezTo>
                  <a:lnTo>
                    <a:pt x="842" y="856"/>
                  </a:lnTo>
                  <a:close/>
                  <a:moveTo>
                    <a:pt x="842" y="788"/>
                  </a:moveTo>
                  <a:cubicBezTo>
                    <a:pt x="802" y="788"/>
                    <a:pt x="802" y="788"/>
                    <a:pt x="802" y="788"/>
                  </a:cubicBezTo>
                  <a:cubicBezTo>
                    <a:pt x="802" y="748"/>
                    <a:pt x="802" y="748"/>
                    <a:pt x="802" y="748"/>
                  </a:cubicBezTo>
                  <a:cubicBezTo>
                    <a:pt x="842" y="748"/>
                    <a:pt x="842" y="748"/>
                    <a:pt x="842" y="748"/>
                  </a:cubicBezTo>
                  <a:lnTo>
                    <a:pt x="842" y="788"/>
                  </a:lnTo>
                  <a:close/>
                  <a:moveTo>
                    <a:pt x="842" y="717"/>
                  </a:moveTo>
                  <a:cubicBezTo>
                    <a:pt x="802" y="717"/>
                    <a:pt x="802" y="717"/>
                    <a:pt x="802" y="717"/>
                  </a:cubicBezTo>
                  <a:cubicBezTo>
                    <a:pt x="802" y="677"/>
                    <a:pt x="802" y="677"/>
                    <a:pt x="802" y="677"/>
                  </a:cubicBezTo>
                  <a:cubicBezTo>
                    <a:pt x="842" y="677"/>
                    <a:pt x="842" y="677"/>
                    <a:pt x="842" y="677"/>
                  </a:cubicBezTo>
                  <a:lnTo>
                    <a:pt x="842" y="717"/>
                  </a:lnTo>
                  <a:close/>
                  <a:moveTo>
                    <a:pt x="917" y="856"/>
                  </a:moveTo>
                  <a:cubicBezTo>
                    <a:pt x="877" y="856"/>
                    <a:pt x="877" y="856"/>
                    <a:pt x="877" y="856"/>
                  </a:cubicBezTo>
                  <a:cubicBezTo>
                    <a:pt x="877" y="816"/>
                    <a:pt x="877" y="816"/>
                    <a:pt x="877" y="816"/>
                  </a:cubicBezTo>
                  <a:cubicBezTo>
                    <a:pt x="917" y="816"/>
                    <a:pt x="917" y="816"/>
                    <a:pt x="917" y="816"/>
                  </a:cubicBezTo>
                  <a:lnTo>
                    <a:pt x="917" y="856"/>
                  </a:lnTo>
                  <a:close/>
                  <a:moveTo>
                    <a:pt x="917" y="788"/>
                  </a:moveTo>
                  <a:cubicBezTo>
                    <a:pt x="877" y="788"/>
                    <a:pt x="877" y="788"/>
                    <a:pt x="877" y="788"/>
                  </a:cubicBezTo>
                  <a:cubicBezTo>
                    <a:pt x="877" y="748"/>
                    <a:pt x="877" y="748"/>
                    <a:pt x="877" y="748"/>
                  </a:cubicBezTo>
                  <a:cubicBezTo>
                    <a:pt x="917" y="748"/>
                    <a:pt x="917" y="748"/>
                    <a:pt x="917" y="748"/>
                  </a:cubicBezTo>
                  <a:lnTo>
                    <a:pt x="917" y="788"/>
                  </a:lnTo>
                  <a:close/>
                  <a:moveTo>
                    <a:pt x="917" y="717"/>
                  </a:moveTo>
                  <a:cubicBezTo>
                    <a:pt x="877" y="717"/>
                    <a:pt x="877" y="717"/>
                    <a:pt x="877" y="717"/>
                  </a:cubicBezTo>
                  <a:cubicBezTo>
                    <a:pt x="877" y="677"/>
                    <a:pt x="877" y="677"/>
                    <a:pt x="877" y="677"/>
                  </a:cubicBezTo>
                  <a:cubicBezTo>
                    <a:pt x="917" y="677"/>
                    <a:pt x="917" y="677"/>
                    <a:pt x="917" y="677"/>
                  </a:cubicBezTo>
                  <a:lnTo>
                    <a:pt x="917" y="717"/>
                  </a:lnTo>
                  <a:close/>
                  <a:moveTo>
                    <a:pt x="992" y="856"/>
                  </a:moveTo>
                  <a:cubicBezTo>
                    <a:pt x="951" y="856"/>
                    <a:pt x="951" y="856"/>
                    <a:pt x="951" y="856"/>
                  </a:cubicBezTo>
                  <a:cubicBezTo>
                    <a:pt x="951" y="816"/>
                    <a:pt x="951" y="816"/>
                    <a:pt x="951" y="816"/>
                  </a:cubicBezTo>
                  <a:cubicBezTo>
                    <a:pt x="992" y="816"/>
                    <a:pt x="992" y="816"/>
                    <a:pt x="992" y="816"/>
                  </a:cubicBezTo>
                  <a:lnTo>
                    <a:pt x="992" y="856"/>
                  </a:lnTo>
                  <a:close/>
                  <a:moveTo>
                    <a:pt x="992" y="788"/>
                  </a:moveTo>
                  <a:cubicBezTo>
                    <a:pt x="951" y="788"/>
                    <a:pt x="951" y="788"/>
                    <a:pt x="951" y="788"/>
                  </a:cubicBezTo>
                  <a:cubicBezTo>
                    <a:pt x="951" y="748"/>
                    <a:pt x="951" y="748"/>
                    <a:pt x="951" y="748"/>
                  </a:cubicBezTo>
                  <a:cubicBezTo>
                    <a:pt x="992" y="748"/>
                    <a:pt x="992" y="748"/>
                    <a:pt x="992" y="748"/>
                  </a:cubicBezTo>
                  <a:lnTo>
                    <a:pt x="992" y="788"/>
                  </a:lnTo>
                  <a:close/>
                  <a:moveTo>
                    <a:pt x="992" y="717"/>
                  </a:moveTo>
                  <a:cubicBezTo>
                    <a:pt x="951" y="717"/>
                    <a:pt x="951" y="717"/>
                    <a:pt x="951" y="717"/>
                  </a:cubicBezTo>
                  <a:cubicBezTo>
                    <a:pt x="951" y="677"/>
                    <a:pt x="951" y="677"/>
                    <a:pt x="951" y="677"/>
                  </a:cubicBezTo>
                  <a:cubicBezTo>
                    <a:pt x="992" y="677"/>
                    <a:pt x="992" y="677"/>
                    <a:pt x="992" y="677"/>
                  </a:cubicBezTo>
                  <a:lnTo>
                    <a:pt x="992" y="717"/>
                  </a:lnTo>
                  <a:close/>
                  <a:moveTo>
                    <a:pt x="1025" y="856"/>
                  </a:moveTo>
                  <a:cubicBezTo>
                    <a:pt x="1025" y="816"/>
                    <a:pt x="1025" y="816"/>
                    <a:pt x="1025" y="816"/>
                  </a:cubicBezTo>
                  <a:cubicBezTo>
                    <a:pt x="1066" y="816"/>
                    <a:pt x="1066" y="816"/>
                    <a:pt x="1066" y="816"/>
                  </a:cubicBezTo>
                  <a:cubicBezTo>
                    <a:pt x="1066" y="856"/>
                    <a:pt x="1066" y="856"/>
                    <a:pt x="1066" y="856"/>
                  </a:cubicBezTo>
                  <a:lnTo>
                    <a:pt x="1025" y="856"/>
                  </a:lnTo>
                  <a:close/>
                  <a:moveTo>
                    <a:pt x="145" y="1142"/>
                  </a:moveTo>
                  <a:cubicBezTo>
                    <a:pt x="145" y="1125"/>
                    <a:pt x="159" y="1111"/>
                    <a:pt x="176" y="1111"/>
                  </a:cubicBezTo>
                  <a:cubicBezTo>
                    <a:pt x="519" y="1111"/>
                    <a:pt x="519" y="1111"/>
                    <a:pt x="519" y="1111"/>
                  </a:cubicBezTo>
                  <a:cubicBezTo>
                    <a:pt x="535" y="1111"/>
                    <a:pt x="549" y="1125"/>
                    <a:pt x="549" y="1142"/>
                  </a:cubicBezTo>
                  <a:cubicBezTo>
                    <a:pt x="549" y="1377"/>
                    <a:pt x="549" y="1377"/>
                    <a:pt x="549" y="1377"/>
                  </a:cubicBezTo>
                  <a:cubicBezTo>
                    <a:pt x="549" y="1393"/>
                    <a:pt x="535" y="1407"/>
                    <a:pt x="519" y="1407"/>
                  </a:cubicBezTo>
                  <a:cubicBezTo>
                    <a:pt x="176" y="1407"/>
                    <a:pt x="176" y="1407"/>
                    <a:pt x="176" y="1407"/>
                  </a:cubicBezTo>
                  <a:cubicBezTo>
                    <a:pt x="159" y="1407"/>
                    <a:pt x="145" y="1393"/>
                    <a:pt x="145" y="1377"/>
                  </a:cubicBezTo>
                  <a:lnTo>
                    <a:pt x="145" y="1142"/>
                  </a:lnTo>
                  <a:close/>
                  <a:moveTo>
                    <a:pt x="596" y="1488"/>
                  </a:moveTo>
                  <a:cubicBezTo>
                    <a:pt x="589" y="1480"/>
                    <a:pt x="576" y="1474"/>
                    <a:pt x="566" y="1474"/>
                  </a:cubicBezTo>
                  <a:cubicBezTo>
                    <a:pt x="128" y="1474"/>
                    <a:pt x="128" y="1474"/>
                    <a:pt x="128" y="1474"/>
                  </a:cubicBezTo>
                  <a:cubicBezTo>
                    <a:pt x="118" y="1474"/>
                    <a:pt x="105" y="1480"/>
                    <a:pt x="99" y="1488"/>
                  </a:cubicBezTo>
                  <a:cubicBezTo>
                    <a:pt x="12" y="1590"/>
                    <a:pt x="12" y="1590"/>
                    <a:pt x="12" y="1590"/>
                  </a:cubicBezTo>
                  <a:cubicBezTo>
                    <a:pt x="5" y="1598"/>
                    <a:pt x="0" y="1612"/>
                    <a:pt x="0" y="1622"/>
                  </a:cubicBezTo>
                  <a:cubicBezTo>
                    <a:pt x="0" y="1630"/>
                    <a:pt x="0" y="1630"/>
                    <a:pt x="0" y="1630"/>
                  </a:cubicBezTo>
                  <a:cubicBezTo>
                    <a:pt x="0" y="1640"/>
                    <a:pt x="8" y="1649"/>
                    <a:pt x="18" y="1649"/>
                  </a:cubicBezTo>
                  <a:cubicBezTo>
                    <a:pt x="676" y="1649"/>
                    <a:pt x="676" y="1649"/>
                    <a:pt x="676" y="1649"/>
                  </a:cubicBezTo>
                  <a:cubicBezTo>
                    <a:pt x="686" y="1649"/>
                    <a:pt x="694" y="1640"/>
                    <a:pt x="694" y="1630"/>
                  </a:cubicBezTo>
                  <a:cubicBezTo>
                    <a:pt x="694" y="1622"/>
                    <a:pt x="694" y="1622"/>
                    <a:pt x="694" y="1622"/>
                  </a:cubicBezTo>
                  <a:cubicBezTo>
                    <a:pt x="694" y="1612"/>
                    <a:pt x="689" y="1598"/>
                    <a:pt x="683" y="1590"/>
                  </a:cubicBezTo>
                  <a:lnTo>
                    <a:pt x="596" y="14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 dirty="0"/>
            </a:p>
          </p:txBody>
        </p:sp>
        <p:sp>
          <p:nvSpPr>
            <p:cNvPr id="99" name="Freeform 86"/>
            <p:cNvSpPr>
              <a:spLocks noEditPoints="1"/>
            </p:cNvSpPr>
            <p:nvPr/>
          </p:nvSpPr>
          <p:spPr bwMode="black">
            <a:xfrm>
              <a:off x="3422650" y="3873500"/>
              <a:ext cx="168275" cy="142875"/>
            </a:xfrm>
            <a:custGeom>
              <a:avLst/>
              <a:gdLst>
                <a:gd name="T0" fmla="*/ 682 w 694"/>
                <a:gd name="T1" fmla="*/ 58 h 588"/>
                <a:gd name="T2" fmla="*/ 694 w 694"/>
                <a:gd name="T3" fmla="*/ 26 h 588"/>
                <a:gd name="T4" fmla="*/ 694 w 694"/>
                <a:gd name="T5" fmla="*/ 18 h 588"/>
                <a:gd name="T6" fmla="*/ 676 w 694"/>
                <a:gd name="T7" fmla="*/ 0 h 588"/>
                <a:gd name="T8" fmla="*/ 18 w 694"/>
                <a:gd name="T9" fmla="*/ 0 h 588"/>
                <a:gd name="T10" fmla="*/ 0 w 694"/>
                <a:gd name="T11" fmla="*/ 18 h 588"/>
                <a:gd name="T12" fmla="*/ 0 w 694"/>
                <a:gd name="T13" fmla="*/ 26 h 588"/>
                <a:gd name="T14" fmla="*/ 11 w 694"/>
                <a:gd name="T15" fmla="*/ 58 h 588"/>
                <a:gd name="T16" fmla="*/ 98 w 694"/>
                <a:gd name="T17" fmla="*/ 160 h 588"/>
                <a:gd name="T18" fmla="*/ 128 w 694"/>
                <a:gd name="T19" fmla="*/ 174 h 588"/>
                <a:gd name="T20" fmla="*/ 565 w 694"/>
                <a:gd name="T21" fmla="*/ 174 h 588"/>
                <a:gd name="T22" fmla="*/ 595 w 694"/>
                <a:gd name="T23" fmla="*/ 160 h 588"/>
                <a:gd name="T24" fmla="*/ 682 w 694"/>
                <a:gd name="T25" fmla="*/ 58 h 588"/>
                <a:gd name="T26" fmla="*/ 387 w 694"/>
                <a:gd name="T27" fmla="*/ 588 h 588"/>
                <a:gd name="T28" fmla="*/ 387 w 694"/>
                <a:gd name="T29" fmla="*/ 579 h 588"/>
                <a:gd name="T30" fmla="*/ 518 w 694"/>
                <a:gd name="T31" fmla="*/ 579 h 588"/>
                <a:gd name="T32" fmla="*/ 591 w 694"/>
                <a:gd name="T33" fmla="*/ 507 h 588"/>
                <a:gd name="T34" fmla="*/ 591 w 694"/>
                <a:gd name="T35" fmla="*/ 272 h 588"/>
                <a:gd name="T36" fmla="*/ 518 w 694"/>
                <a:gd name="T37" fmla="*/ 199 h 588"/>
                <a:gd name="T38" fmla="*/ 175 w 694"/>
                <a:gd name="T39" fmla="*/ 199 h 588"/>
                <a:gd name="T40" fmla="*/ 103 w 694"/>
                <a:gd name="T41" fmla="*/ 272 h 588"/>
                <a:gd name="T42" fmla="*/ 103 w 694"/>
                <a:gd name="T43" fmla="*/ 507 h 588"/>
                <a:gd name="T44" fmla="*/ 175 w 694"/>
                <a:gd name="T45" fmla="*/ 579 h 588"/>
                <a:gd name="T46" fmla="*/ 307 w 694"/>
                <a:gd name="T47" fmla="*/ 579 h 588"/>
                <a:gd name="T48" fmla="*/ 307 w 694"/>
                <a:gd name="T49" fmla="*/ 588 h 588"/>
                <a:gd name="T50" fmla="*/ 387 w 694"/>
                <a:gd name="T51" fmla="*/ 588 h 588"/>
                <a:gd name="T52" fmla="*/ 175 w 694"/>
                <a:gd name="T53" fmla="*/ 537 h 588"/>
                <a:gd name="T54" fmla="*/ 145 w 694"/>
                <a:gd name="T55" fmla="*/ 507 h 588"/>
                <a:gd name="T56" fmla="*/ 145 w 694"/>
                <a:gd name="T57" fmla="*/ 272 h 588"/>
                <a:gd name="T58" fmla="*/ 175 w 694"/>
                <a:gd name="T59" fmla="*/ 242 h 588"/>
                <a:gd name="T60" fmla="*/ 518 w 694"/>
                <a:gd name="T61" fmla="*/ 242 h 588"/>
                <a:gd name="T62" fmla="*/ 549 w 694"/>
                <a:gd name="T63" fmla="*/ 272 h 588"/>
                <a:gd name="T64" fmla="*/ 549 w 694"/>
                <a:gd name="T65" fmla="*/ 507 h 588"/>
                <a:gd name="T66" fmla="*/ 518 w 694"/>
                <a:gd name="T67" fmla="*/ 537 h 588"/>
                <a:gd name="T68" fmla="*/ 175 w 694"/>
                <a:gd name="T69" fmla="*/ 537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4" h="588">
                  <a:moveTo>
                    <a:pt x="682" y="58"/>
                  </a:moveTo>
                  <a:cubicBezTo>
                    <a:pt x="689" y="51"/>
                    <a:pt x="694" y="36"/>
                    <a:pt x="694" y="26"/>
                  </a:cubicBezTo>
                  <a:cubicBezTo>
                    <a:pt x="694" y="18"/>
                    <a:pt x="694" y="18"/>
                    <a:pt x="694" y="18"/>
                  </a:cubicBezTo>
                  <a:cubicBezTo>
                    <a:pt x="694" y="8"/>
                    <a:pt x="686" y="0"/>
                    <a:pt x="6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6"/>
                    <a:pt x="5" y="51"/>
                    <a:pt x="11" y="58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105" y="168"/>
                    <a:pt x="118" y="174"/>
                    <a:pt x="128" y="174"/>
                  </a:cubicBezTo>
                  <a:cubicBezTo>
                    <a:pt x="565" y="174"/>
                    <a:pt x="565" y="174"/>
                    <a:pt x="565" y="174"/>
                  </a:cubicBezTo>
                  <a:cubicBezTo>
                    <a:pt x="575" y="174"/>
                    <a:pt x="589" y="168"/>
                    <a:pt x="595" y="160"/>
                  </a:cubicBezTo>
                  <a:lnTo>
                    <a:pt x="682" y="58"/>
                  </a:lnTo>
                  <a:close/>
                  <a:moveTo>
                    <a:pt x="387" y="588"/>
                  </a:moveTo>
                  <a:cubicBezTo>
                    <a:pt x="387" y="582"/>
                    <a:pt x="387" y="579"/>
                    <a:pt x="387" y="579"/>
                  </a:cubicBezTo>
                  <a:cubicBezTo>
                    <a:pt x="518" y="579"/>
                    <a:pt x="518" y="579"/>
                    <a:pt x="518" y="579"/>
                  </a:cubicBezTo>
                  <a:cubicBezTo>
                    <a:pt x="558" y="579"/>
                    <a:pt x="591" y="547"/>
                    <a:pt x="591" y="507"/>
                  </a:cubicBezTo>
                  <a:cubicBezTo>
                    <a:pt x="591" y="272"/>
                    <a:pt x="591" y="272"/>
                    <a:pt x="591" y="272"/>
                  </a:cubicBezTo>
                  <a:cubicBezTo>
                    <a:pt x="591" y="232"/>
                    <a:pt x="558" y="199"/>
                    <a:pt x="518" y="199"/>
                  </a:cubicBezTo>
                  <a:cubicBezTo>
                    <a:pt x="175" y="199"/>
                    <a:pt x="175" y="199"/>
                    <a:pt x="175" y="199"/>
                  </a:cubicBezTo>
                  <a:cubicBezTo>
                    <a:pt x="135" y="199"/>
                    <a:pt x="103" y="232"/>
                    <a:pt x="103" y="272"/>
                  </a:cubicBezTo>
                  <a:cubicBezTo>
                    <a:pt x="103" y="507"/>
                    <a:pt x="103" y="507"/>
                    <a:pt x="103" y="507"/>
                  </a:cubicBezTo>
                  <a:cubicBezTo>
                    <a:pt x="103" y="547"/>
                    <a:pt x="135" y="579"/>
                    <a:pt x="175" y="579"/>
                  </a:cubicBezTo>
                  <a:cubicBezTo>
                    <a:pt x="307" y="579"/>
                    <a:pt x="307" y="579"/>
                    <a:pt x="307" y="579"/>
                  </a:cubicBezTo>
                  <a:cubicBezTo>
                    <a:pt x="307" y="579"/>
                    <a:pt x="307" y="582"/>
                    <a:pt x="307" y="588"/>
                  </a:cubicBezTo>
                  <a:lnTo>
                    <a:pt x="387" y="588"/>
                  </a:lnTo>
                  <a:close/>
                  <a:moveTo>
                    <a:pt x="175" y="537"/>
                  </a:moveTo>
                  <a:cubicBezTo>
                    <a:pt x="159" y="537"/>
                    <a:pt x="145" y="523"/>
                    <a:pt x="145" y="507"/>
                  </a:cubicBezTo>
                  <a:cubicBezTo>
                    <a:pt x="145" y="272"/>
                    <a:pt x="145" y="272"/>
                    <a:pt x="145" y="272"/>
                  </a:cubicBezTo>
                  <a:cubicBezTo>
                    <a:pt x="145" y="255"/>
                    <a:pt x="159" y="242"/>
                    <a:pt x="175" y="242"/>
                  </a:cubicBezTo>
                  <a:cubicBezTo>
                    <a:pt x="518" y="242"/>
                    <a:pt x="518" y="242"/>
                    <a:pt x="518" y="242"/>
                  </a:cubicBezTo>
                  <a:cubicBezTo>
                    <a:pt x="535" y="242"/>
                    <a:pt x="549" y="255"/>
                    <a:pt x="549" y="272"/>
                  </a:cubicBezTo>
                  <a:cubicBezTo>
                    <a:pt x="549" y="507"/>
                    <a:pt x="549" y="507"/>
                    <a:pt x="549" y="507"/>
                  </a:cubicBezTo>
                  <a:cubicBezTo>
                    <a:pt x="549" y="523"/>
                    <a:pt x="535" y="537"/>
                    <a:pt x="518" y="537"/>
                  </a:cubicBezTo>
                  <a:lnTo>
                    <a:pt x="175" y="5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200" dirty="0"/>
            </a:p>
          </p:txBody>
        </p:sp>
      </p:grpSp>
      <p:sp>
        <p:nvSpPr>
          <p:cNvPr id="100" name="Right Arrow 31"/>
          <p:cNvSpPr/>
          <p:nvPr/>
        </p:nvSpPr>
        <p:spPr>
          <a:xfrm>
            <a:off x="9064625" y="4947920"/>
            <a:ext cx="457200" cy="155575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7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107" name="Freeform 7"/>
          <p:cNvSpPr>
            <a:spLocks noEditPoints="1"/>
          </p:cNvSpPr>
          <p:nvPr/>
        </p:nvSpPr>
        <p:spPr bwMode="black">
          <a:xfrm>
            <a:off x="10754995" y="2868930"/>
            <a:ext cx="518795" cy="528320"/>
          </a:xfrm>
          <a:custGeom>
            <a:avLst/>
            <a:gdLst>
              <a:gd name="T0" fmla="*/ 952 w 1833"/>
              <a:gd name="T1" fmla="*/ 1301 h 2225"/>
              <a:gd name="T2" fmla="*/ 882 w 1833"/>
              <a:gd name="T3" fmla="*/ 1413 h 2225"/>
              <a:gd name="T4" fmla="*/ 677 w 1833"/>
              <a:gd name="T5" fmla="*/ 2162 h 2225"/>
              <a:gd name="T6" fmla="*/ 1156 w 1833"/>
              <a:gd name="T7" fmla="*/ 2162 h 2225"/>
              <a:gd name="T8" fmla="*/ 1071 w 1833"/>
              <a:gd name="T9" fmla="*/ 2089 h 2225"/>
              <a:gd name="T10" fmla="*/ 785 w 1833"/>
              <a:gd name="T11" fmla="*/ 2039 h 2225"/>
              <a:gd name="T12" fmla="*/ 1071 w 1833"/>
              <a:gd name="T13" fmla="*/ 2089 h 2225"/>
              <a:gd name="T14" fmla="*/ 760 w 1833"/>
              <a:gd name="T15" fmla="*/ 1949 h 2225"/>
              <a:gd name="T16" fmla="*/ 1096 w 1833"/>
              <a:gd name="T17" fmla="*/ 1949 h 2225"/>
              <a:gd name="T18" fmla="*/ 1026 w 1833"/>
              <a:gd name="T19" fmla="*/ 1801 h 2225"/>
              <a:gd name="T20" fmla="*/ 1061 w 1833"/>
              <a:gd name="T21" fmla="*/ 1836 h 2225"/>
              <a:gd name="T22" fmla="*/ 260 w 1833"/>
              <a:gd name="T23" fmla="*/ 1329 h 2225"/>
              <a:gd name="T24" fmla="*/ 748 w 1833"/>
              <a:gd name="T25" fmla="*/ 1136 h 2225"/>
              <a:gd name="T26" fmla="*/ 190 w 1833"/>
              <a:gd name="T27" fmla="*/ 1329 h 2225"/>
              <a:gd name="T28" fmla="*/ 0 w 1833"/>
              <a:gd name="T29" fmla="*/ 1476 h 2225"/>
              <a:gd name="T30" fmla="*/ 416 w 1833"/>
              <a:gd name="T31" fmla="*/ 2225 h 2225"/>
              <a:gd name="T32" fmla="*/ 416 w 1833"/>
              <a:gd name="T33" fmla="*/ 1413 h 2225"/>
              <a:gd name="T34" fmla="*/ 83 w 1833"/>
              <a:gd name="T35" fmla="*/ 2064 h 2225"/>
              <a:gd name="T36" fmla="*/ 419 w 1833"/>
              <a:gd name="T37" fmla="*/ 2064 h 2225"/>
              <a:gd name="T38" fmla="*/ 108 w 1833"/>
              <a:gd name="T39" fmla="*/ 1974 h 2225"/>
              <a:gd name="T40" fmla="*/ 394 w 1833"/>
              <a:gd name="T41" fmla="*/ 1924 h 2225"/>
              <a:gd name="T42" fmla="*/ 384 w 1833"/>
              <a:gd name="T43" fmla="*/ 1836 h 2225"/>
              <a:gd name="T44" fmla="*/ 419 w 1833"/>
              <a:gd name="T45" fmla="*/ 1801 h 2225"/>
              <a:gd name="T46" fmla="*/ 1643 w 1833"/>
              <a:gd name="T47" fmla="*/ 1413 h 2225"/>
              <a:gd name="T48" fmla="*/ 1082 w 1833"/>
              <a:gd name="T49" fmla="*/ 1101 h 2225"/>
              <a:gd name="T50" fmla="*/ 1415 w 1833"/>
              <a:gd name="T51" fmla="*/ 1171 h 2225"/>
              <a:gd name="T52" fmla="*/ 1417 w 1833"/>
              <a:gd name="T53" fmla="*/ 1413 h 2225"/>
              <a:gd name="T54" fmla="*/ 1417 w 1833"/>
              <a:gd name="T55" fmla="*/ 2225 h 2225"/>
              <a:gd name="T56" fmla="*/ 1833 w 1833"/>
              <a:gd name="T57" fmla="*/ 1476 h 2225"/>
              <a:gd name="T58" fmla="*/ 1462 w 1833"/>
              <a:gd name="T59" fmla="*/ 2089 h 2225"/>
              <a:gd name="T60" fmla="*/ 1748 w 1833"/>
              <a:gd name="T61" fmla="*/ 2039 h 2225"/>
              <a:gd name="T62" fmla="*/ 1748 w 1833"/>
              <a:gd name="T63" fmla="*/ 1974 h 2225"/>
              <a:gd name="T64" fmla="*/ 1462 w 1833"/>
              <a:gd name="T65" fmla="*/ 1924 h 2225"/>
              <a:gd name="T66" fmla="*/ 1748 w 1833"/>
              <a:gd name="T67" fmla="*/ 1974 h 2225"/>
              <a:gd name="T68" fmla="*/ 1738 w 1833"/>
              <a:gd name="T69" fmla="*/ 1766 h 2225"/>
              <a:gd name="T70" fmla="*/ 650 w 1833"/>
              <a:gd name="T71" fmla="*/ 592 h 2225"/>
              <a:gd name="T72" fmla="*/ 1296 w 1833"/>
              <a:gd name="T73" fmla="*/ 113 h 2225"/>
              <a:gd name="T74" fmla="*/ 537 w 1833"/>
              <a:gd name="T75" fmla="*/ 113 h 2225"/>
              <a:gd name="T76" fmla="*/ 603 w 1833"/>
              <a:gd name="T77" fmla="*/ 113 h 2225"/>
              <a:gd name="T78" fmla="*/ 1231 w 1833"/>
              <a:gd name="T79" fmla="*/ 113 h 2225"/>
              <a:gd name="T80" fmla="*/ 650 w 1833"/>
              <a:gd name="T81" fmla="*/ 526 h 2225"/>
              <a:gd name="T82" fmla="*/ 405 w 1833"/>
              <a:gd name="T83" fmla="*/ 902 h 2225"/>
              <a:gd name="T84" fmla="*/ 803 w 1833"/>
              <a:gd name="T85" fmla="*/ 1101 h 2225"/>
              <a:gd name="T86" fmla="*/ 882 w 1833"/>
              <a:gd name="T87" fmla="*/ 1250 h 2225"/>
              <a:gd name="T88" fmla="*/ 1031 w 1833"/>
              <a:gd name="T89" fmla="*/ 1171 h 2225"/>
              <a:gd name="T90" fmla="*/ 952 w 1833"/>
              <a:gd name="T91" fmla="*/ 1021 h 2225"/>
              <a:gd name="T92" fmla="*/ 1457 w 1833"/>
              <a:gd name="T93" fmla="*/ 874 h 2225"/>
              <a:gd name="T94" fmla="*/ 1303 w 1833"/>
              <a:gd name="T95" fmla="*/ 652 h 2225"/>
              <a:gd name="T96" fmla="*/ 530 w 1833"/>
              <a:gd name="T97" fmla="*/ 652 h 2225"/>
              <a:gd name="T98" fmla="*/ 377 w 1833"/>
              <a:gd name="T99" fmla="*/ 874 h 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33" h="2225">
                <a:moveTo>
                  <a:pt x="1093" y="1413"/>
                </a:moveTo>
                <a:cubicBezTo>
                  <a:pt x="952" y="1413"/>
                  <a:pt x="952" y="1413"/>
                  <a:pt x="952" y="1413"/>
                </a:cubicBezTo>
                <a:cubicBezTo>
                  <a:pt x="952" y="1301"/>
                  <a:pt x="952" y="1301"/>
                  <a:pt x="952" y="1301"/>
                </a:cubicBezTo>
                <a:cubicBezTo>
                  <a:pt x="940" y="1304"/>
                  <a:pt x="929" y="1305"/>
                  <a:pt x="917" y="1305"/>
                </a:cubicBezTo>
                <a:cubicBezTo>
                  <a:pt x="905" y="1305"/>
                  <a:pt x="893" y="1304"/>
                  <a:pt x="882" y="1301"/>
                </a:cubicBezTo>
                <a:cubicBezTo>
                  <a:pt x="882" y="1413"/>
                  <a:pt x="882" y="1413"/>
                  <a:pt x="882" y="1413"/>
                </a:cubicBezTo>
                <a:cubicBezTo>
                  <a:pt x="740" y="1413"/>
                  <a:pt x="740" y="1413"/>
                  <a:pt x="740" y="1413"/>
                </a:cubicBezTo>
                <a:cubicBezTo>
                  <a:pt x="705" y="1413"/>
                  <a:pt x="677" y="1441"/>
                  <a:pt x="677" y="1476"/>
                </a:cubicBezTo>
                <a:cubicBezTo>
                  <a:pt x="677" y="2162"/>
                  <a:pt x="677" y="2162"/>
                  <a:pt x="677" y="2162"/>
                </a:cubicBezTo>
                <a:cubicBezTo>
                  <a:pt x="677" y="2197"/>
                  <a:pt x="705" y="2225"/>
                  <a:pt x="740" y="2225"/>
                </a:cubicBezTo>
                <a:cubicBezTo>
                  <a:pt x="1093" y="2225"/>
                  <a:pt x="1093" y="2225"/>
                  <a:pt x="1093" y="2225"/>
                </a:cubicBezTo>
                <a:cubicBezTo>
                  <a:pt x="1128" y="2225"/>
                  <a:pt x="1156" y="2197"/>
                  <a:pt x="1156" y="2162"/>
                </a:cubicBezTo>
                <a:cubicBezTo>
                  <a:pt x="1156" y="1476"/>
                  <a:pt x="1156" y="1476"/>
                  <a:pt x="1156" y="1476"/>
                </a:cubicBezTo>
                <a:cubicBezTo>
                  <a:pt x="1156" y="1441"/>
                  <a:pt x="1128" y="1413"/>
                  <a:pt x="1093" y="1413"/>
                </a:cubicBezTo>
                <a:close/>
                <a:moveTo>
                  <a:pt x="1071" y="2089"/>
                </a:moveTo>
                <a:cubicBezTo>
                  <a:pt x="785" y="2089"/>
                  <a:pt x="785" y="2089"/>
                  <a:pt x="785" y="2089"/>
                </a:cubicBezTo>
                <a:cubicBezTo>
                  <a:pt x="771" y="2089"/>
                  <a:pt x="760" y="2078"/>
                  <a:pt x="760" y="2064"/>
                </a:cubicBezTo>
                <a:cubicBezTo>
                  <a:pt x="760" y="2050"/>
                  <a:pt x="771" y="2039"/>
                  <a:pt x="785" y="2039"/>
                </a:cubicBezTo>
                <a:cubicBezTo>
                  <a:pt x="1071" y="2039"/>
                  <a:pt x="1071" y="2039"/>
                  <a:pt x="1071" y="2039"/>
                </a:cubicBezTo>
                <a:cubicBezTo>
                  <a:pt x="1085" y="2039"/>
                  <a:pt x="1096" y="2050"/>
                  <a:pt x="1096" y="2064"/>
                </a:cubicBezTo>
                <a:cubicBezTo>
                  <a:pt x="1096" y="2078"/>
                  <a:pt x="1085" y="2089"/>
                  <a:pt x="1071" y="2089"/>
                </a:cubicBezTo>
                <a:close/>
                <a:moveTo>
                  <a:pt x="1071" y="1974"/>
                </a:moveTo>
                <a:cubicBezTo>
                  <a:pt x="785" y="1974"/>
                  <a:pt x="785" y="1974"/>
                  <a:pt x="785" y="1974"/>
                </a:cubicBezTo>
                <a:cubicBezTo>
                  <a:pt x="771" y="1974"/>
                  <a:pt x="760" y="1963"/>
                  <a:pt x="760" y="1949"/>
                </a:cubicBezTo>
                <a:cubicBezTo>
                  <a:pt x="760" y="1935"/>
                  <a:pt x="771" y="1924"/>
                  <a:pt x="785" y="1924"/>
                </a:cubicBezTo>
                <a:cubicBezTo>
                  <a:pt x="1071" y="1924"/>
                  <a:pt x="1071" y="1924"/>
                  <a:pt x="1071" y="1924"/>
                </a:cubicBezTo>
                <a:cubicBezTo>
                  <a:pt x="1085" y="1924"/>
                  <a:pt x="1096" y="1935"/>
                  <a:pt x="1096" y="1949"/>
                </a:cubicBezTo>
                <a:cubicBezTo>
                  <a:pt x="1096" y="1963"/>
                  <a:pt x="1085" y="1974"/>
                  <a:pt x="1071" y="1974"/>
                </a:cubicBezTo>
                <a:close/>
                <a:moveTo>
                  <a:pt x="1061" y="1836"/>
                </a:moveTo>
                <a:cubicBezTo>
                  <a:pt x="1042" y="1836"/>
                  <a:pt x="1026" y="1820"/>
                  <a:pt x="1026" y="1801"/>
                </a:cubicBezTo>
                <a:cubicBezTo>
                  <a:pt x="1026" y="1782"/>
                  <a:pt x="1042" y="1766"/>
                  <a:pt x="1061" y="1766"/>
                </a:cubicBezTo>
                <a:cubicBezTo>
                  <a:pt x="1081" y="1766"/>
                  <a:pt x="1096" y="1782"/>
                  <a:pt x="1096" y="1801"/>
                </a:cubicBezTo>
                <a:cubicBezTo>
                  <a:pt x="1096" y="1820"/>
                  <a:pt x="1081" y="1836"/>
                  <a:pt x="1061" y="1836"/>
                </a:cubicBezTo>
                <a:close/>
                <a:moveTo>
                  <a:pt x="416" y="1413"/>
                </a:moveTo>
                <a:cubicBezTo>
                  <a:pt x="260" y="1413"/>
                  <a:pt x="260" y="1413"/>
                  <a:pt x="260" y="1413"/>
                </a:cubicBezTo>
                <a:cubicBezTo>
                  <a:pt x="260" y="1329"/>
                  <a:pt x="260" y="1329"/>
                  <a:pt x="260" y="1329"/>
                </a:cubicBezTo>
                <a:cubicBezTo>
                  <a:pt x="260" y="1242"/>
                  <a:pt x="331" y="1171"/>
                  <a:pt x="418" y="1171"/>
                </a:cubicBezTo>
                <a:cubicBezTo>
                  <a:pt x="751" y="1171"/>
                  <a:pt x="751" y="1171"/>
                  <a:pt x="751" y="1171"/>
                </a:cubicBezTo>
                <a:cubicBezTo>
                  <a:pt x="749" y="1159"/>
                  <a:pt x="748" y="1148"/>
                  <a:pt x="748" y="1136"/>
                </a:cubicBezTo>
                <a:cubicBezTo>
                  <a:pt x="748" y="1124"/>
                  <a:pt x="749" y="1112"/>
                  <a:pt x="751" y="1101"/>
                </a:cubicBezTo>
                <a:cubicBezTo>
                  <a:pt x="418" y="1101"/>
                  <a:pt x="418" y="1101"/>
                  <a:pt x="418" y="1101"/>
                </a:cubicBezTo>
                <a:cubicBezTo>
                  <a:pt x="293" y="1101"/>
                  <a:pt x="190" y="1203"/>
                  <a:pt x="190" y="1329"/>
                </a:cubicBezTo>
                <a:cubicBezTo>
                  <a:pt x="190" y="1413"/>
                  <a:pt x="190" y="1413"/>
                  <a:pt x="190" y="1413"/>
                </a:cubicBezTo>
                <a:cubicBezTo>
                  <a:pt x="63" y="1413"/>
                  <a:pt x="63" y="1413"/>
                  <a:pt x="63" y="1413"/>
                </a:cubicBezTo>
                <a:cubicBezTo>
                  <a:pt x="28" y="1413"/>
                  <a:pt x="0" y="1441"/>
                  <a:pt x="0" y="1476"/>
                </a:cubicBezTo>
                <a:cubicBezTo>
                  <a:pt x="0" y="2162"/>
                  <a:pt x="0" y="2162"/>
                  <a:pt x="0" y="2162"/>
                </a:cubicBezTo>
                <a:cubicBezTo>
                  <a:pt x="0" y="2197"/>
                  <a:pt x="28" y="2225"/>
                  <a:pt x="63" y="2225"/>
                </a:cubicBezTo>
                <a:cubicBezTo>
                  <a:pt x="416" y="2225"/>
                  <a:pt x="416" y="2225"/>
                  <a:pt x="416" y="2225"/>
                </a:cubicBezTo>
                <a:cubicBezTo>
                  <a:pt x="451" y="2225"/>
                  <a:pt x="480" y="2197"/>
                  <a:pt x="480" y="2162"/>
                </a:cubicBezTo>
                <a:cubicBezTo>
                  <a:pt x="480" y="1476"/>
                  <a:pt x="480" y="1476"/>
                  <a:pt x="480" y="1476"/>
                </a:cubicBezTo>
                <a:cubicBezTo>
                  <a:pt x="480" y="1441"/>
                  <a:pt x="451" y="1413"/>
                  <a:pt x="416" y="1413"/>
                </a:cubicBezTo>
                <a:close/>
                <a:moveTo>
                  <a:pt x="394" y="2089"/>
                </a:moveTo>
                <a:cubicBezTo>
                  <a:pt x="108" y="2089"/>
                  <a:pt x="108" y="2089"/>
                  <a:pt x="108" y="2089"/>
                </a:cubicBezTo>
                <a:cubicBezTo>
                  <a:pt x="94" y="2089"/>
                  <a:pt x="83" y="2078"/>
                  <a:pt x="83" y="2064"/>
                </a:cubicBezTo>
                <a:cubicBezTo>
                  <a:pt x="83" y="2050"/>
                  <a:pt x="94" y="2039"/>
                  <a:pt x="108" y="2039"/>
                </a:cubicBezTo>
                <a:cubicBezTo>
                  <a:pt x="394" y="2039"/>
                  <a:pt x="394" y="2039"/>
                  <a:pt x="394" y="2039"/>
                </a:cubicBezTo>
                <a:cubicBezTo>
                  <a:pt x="408" y="2039"/>
                  <a:pt x="419" y="2050"/>
                  <a:pt x="419" y="2064"/>
                </a:cubicBezTo>
                <a:cubicBezTo>
                  <a:pt x="419" y="2078"/>
                  <a:pt x="408" y="2089"/>
                  <a:pt x="394" y="2089"/>
                </a:cubicBezTo>
                <a:close/>
                <a:moveTo>
                  <a:pt x="394" y="1974"/>
                </a:moveTo>
                <a:cubicBezTo>
                  <a:pt x="108" y="1974"/>
                  <a:pt x="108" y="1974"/>
                  <a:pt x="108" y="1974"/>
                </a:cubicBezTo>
                <a:cubicBezTo>
                  <a:pt x="94" y="1974"/>
                  <a:pt x="83" y="1963"/>
                  <a:pt x="83" y="1949"/>
                </a:cubicBezTo>
                <a:cubicBezTo>
                  <a:pt x="83" y="1935"/>
                  <a:pt x="94" y="1924"/>
                  <a:pt x="108" y="1924"/>
                </a:cubicBezTo>
                <a:cubicBezTo>
                  <a:pt x="394" y="1924"/>
                  <a:pt x="394" y="1924"/>
                  <a:pt x="394" y="1924"/>
                </a:cubicBezTo>
                <a:cubicBezTo>
                  <a:pt x="408" y="1924"/>
                  <a:pt x="419" y="1935"/>
                  <a:pt x="419" y="1949"/>
                </a:cubicBezTo>
                <a:cubicBezTo>
                  <a:pt x="419" y="1963"/>
                  <a:pt x="408" y="1974"/>
                  <a:pt x="394" y="1974"/>
                </a:cubicBezTo>
                <a:close/>
                <a:moveTo>
                  <a:pt x="384" y="1836"/>
                </a:moveTo>
                <a:cubicBezTo>
                  <a:pt x="365" y="1836"/>
                  <a:pt x="350" y="1820"/>
                  <a:pt x="350" y="1801"/>
                </a:cubicBezTo>
                <a:cubicBezTo>
                  <a:pt x="350" y="1782"/>
                  <a:pt x="365" y="1766"/>
                  <a:pt x="384" y="1766"/>
                </a:cubicBezTo>
                <a:cubicBezTo>
                  <a:pt x="404" y="1766"/>
                  <a:pt x="419" y="1782"/>
                  <a:pt x="419" y="1801"/>
                </a:cubicBezTo>
                <a:cubicBezTo>
                  <a:pt x="419" y="1820"/>
                  <a:pt x="404" y="1836"/>
                  <a:pt x="384" y="1836"/>
                </a:cubicBezTo>
                <a:close/>
                <a:moveTo>
                  <a:pt x="1770" y="1413"/>
                </a:moveTo>
                <a:cubicBezTo>
                  <a:pt x="1643" y="1413"/>
                  <a:pt x="1643" y="1413"/>
                  <a:pt x="1643" y="1413"/>
                </a:cubicBezTo>
                <a:cubicBezTo>
                  <a:pt x="1643" y="1329"/>
                  <a:pt x="1643" y="1329"/>
                  <a:pt x="1643" y="1329"/>
                </a:cubicBezTo>
                <a:cubicBezTo>
                  <a:pt x="1643" y="1203"/>
                  <a:pt x="1541" y="1101"/>
                  <a:pt x="1415" y="1101"/>
                </a:cubicBezTo>
                <a:cubicBezTo>
                  <a:pt x="1082" y="1101"/>
                  <a:pt x="1082" y="1101"/>
                  <a:pt x="1082" y="1101"/>
                </a:cubicBezTo>
                <a:cubicBezTo>
                  <a:pt x="1085" y="1112"/>
                  <a:pt x="1086" y="1124"/>
                  <a:pt x="1086" y="1136"/>
                </a:cubicBezTo>
                <a:cubicBezTo>
                  <a:pt x="1086" y="1148"/>
                  <a:pt x="1085" y="1159"/>
                  <a:pt x="1082" y="1171"/>
                </a:cubicBezTo>
                <a:cubicBezTo>
                  <a:pt x="1415" y="1171"/>
                  <a:pt x="1415" y="1171"/>
                  <a:pt x="1415" y="1171"/>
                </a:cubicBezTo>
                <a:cubicBezTo>
                  <a:pt x="1503" y="1171"/>
                  <a:pt x="1574" y="1242"/>
                  <a:pt x="1574" y="1329"/>
                </a:cubicBezTo>
                <a:cubicBezTo>
                  <a:pt x="1574" y="1413"/>
                  <a:pt x="1574" y="1413"/>
                  <a:pt x="1574" y="1413"/>
                </a:cubicBezTo>
                <a:cubicBezTo>
                  <a:pt x="1417" y="1413"/>
                  <a:pt x="1417" y="1413"/>
                  <a:pt x="1417" y="1413"/>
                </a:cubicBezTo>
                <a:cubicBezTo>
                  <a:pt x="1382" y="1413"/>
                  <a:pt x="1354" y="1441"/>
                  <a:pt x="1354" y="1476"/>
                </a:cubicBezTo>
                <a:cubicBezTo>
                  <a:pt x="1354" y="2162"/>
                  <a:pt x="1354" y="2162"/>
                  <a:pt x="1354" y="2162"/>
                </a:cubicBezTo>
                <a:cubicBezTo>
                  <a:pt x="1354" y="2197"/>
                  <a:pt x="1382" y="2225"/>
                  <a:pt x="1417" y="2225"/>
                </a:cubicBezTo>
                <a:cubicBezTo>
                  <a:pt x="1770" y="2225"/>
                  <a:pt x="1770" y="2225"/>
                  <a:pt x="1770" y="2225"/>
                </a:cubicBezTo>
                <a:cubicBezTo>
                  <a:pt x="1805" y="2225"/>
                  <a:pt x="1833" y="2197"/>
                  <a:pt x="1833" y="2162"/>
                </a:cubicBezTo>
                <a:cubicBezTo>
                  <a:pt x="1833" y="1476"/>
                  <a:pt x="1833" y="1476"/>
                  <a:pt x="1833" y="1476"/>
                </a:cubicBezTo>
                <a:cubicBezTo>
                  <a:pt x="1833" y="1441"/>
                  <a:pt x="1805" y="1413"/>
                  <a:pt x="1770" y="1413"/>
                </a:cubicBezTo>
                <a:close/>
                <a:moveTo>
                  <a:pt x="1748" y="2089"/>
                </a:moveTo>
                <a:cubicBezTo>
                  <a:pt x="1462" y="2089"/>
                  <a:pt x="1462" y="2089"/>
                  <a:pt x="1462" y="2089"/>
                </a:cubicBezTo>
                <a:cubicBezTo>
                  <a:pt x="1448" y="2089"/>
                  <a:pt x="1437" y="2078"/>
                  <a:pt x="1437" y="2064"/>
                </a:cubicBezTo>
                <a:cubicBezTo>
                  <a:pt x="1437" y="2050"/>
                  <a:pt x="1448" y="2039"/>
                  <a:pt x="1462" y="2039"/>
                </a:cubicBezTo>
                <a:cubicBezTo>
                  <a:pt x="1748" y="2039"/>
                  <a:pt x="1748" y="2039"/>
                  <a:pt x="1748" y="2039"/>
                </a:cubicBezTo>
                <a:cubicBezTo>
                  <a:pt x="1762" y="2039"/>
                  <a:pt x="1773" y="2050"/>
                  <a:pt x="1773" y="2064"/>
                </a:cubicBezTo>
                <a:cubicBezTo>
                  <a:pt x="1773" y="2078"/>
                  <a:pt x="1762" y="2089"/>
                  <a:pt x="1748" y="2089"/>
                </a:cubicBezTo>
                <a:close/>
                <a:moveTo>
                  <a:pt x="1748" y="1974"/>
                </a:moveTo>
                <a:cubicBezTo>
                  <a:pt x="1462" y="1974"/>
                  <a:pt x="1462" y="1974"/>
                  <a:pt x="1462" y="1974"/>
                </a:cubicBezTo>
                <a:cubicBezTo>
                  <a:pt x="1448" y="1974"/>
                  <a:pt x="1437" y="1963"/>
                  <a:pt x="1437" y="1949"/>
                </a:cubicBezTo>
                <a:cubicBezTo>
                  <a:pt x="1437" y="1935"/>
                  <a:pt x="1448" y="1924"/>
                  <a:pt x="1462" y="1924"/>
                </a:cubicBezTo>
                <a:cubicBezTo>
                  <a:pt x="1748" y="1924"/>
                  <a:pt x="1748" y="1924"/>
                  <a:pt x="1748" y="1924"/>
                </a:cubicBezTo>
                <a:cubicBezTo>
                  <a:pt x="1762" y="1924"/>
                  <a:pt x="1773" y="1935"/>
                  <a:pt x="1773" y="1949"/>
                </a:cubicBezTo>
                <a:cubicBezTo>
                  <a:pt x="1773" y="1963"/>
                  <a:pt x="1762" y="1974"/>
                  <a:pt x="1748" y="1974"/>
                </a:cubicBezTo>
                <a:close/>
                <a:moveTo>
                  <a:pt x="1738" y="1836"/>
                </a:moveTo>
                <a:cubicBezTo>
                  <a:pt x="1719" y="1836"/>
                  <a:pt x="1703" y="1820"/>
                  <a:pt x="1703" y="1801"/>
                </a:cubicBezTo>
                <a:cubicBezTo>
                  <a:pt x="1703" y="1782"/>
                  <a:pt x="1719" y="1766"/>
                  <a:pt x="1738" y="1766"/>
                </a:cubicBezTo>
                <a:cubicBezTo>
                  <a:pt x="1757" y="1766"/>
                  <a:pt x="1773" y="1782"/>
                  <a:pt x="1773" y="1801"/>
                </a:cubicBezTo>
                <a:cubicBezTo>
                  <a:pt x="1773" y="1820"/>
                  <a:pt x="1757" y="1836"/>
                  <a:pt x="1738" y="1836"/>
                </a:cubicBezTo>
                <a:close/>
                <a:moveTo>
                  <a:pt x="650" y="592"/>
                </a:moveTo>
                <a:cubicBezTo>
                  <a:pt x="1184" y="592"/>
                  <a:pt x="1184" y="592"/>
                  <a:pt x="1184" y="592"/>
                </a:cubicBezTo>
                <a:cubicBezTo>
                  <a:pt x="1246" y="592"/>
                  <a:pt x="1296" y="541"/>
                  <a:pt x="1296" y="479"/>
                </a:cubicBezTo>
                <a:cubicBezTo>
                  <a:pt x="1296" y="113"/>
                  <a:pt x="1296" y="113"/>
                  <a:pt x="1296" y="113"/>
                </a:cubicBezTo>
                <a:cubicBezTo>
                  <a:pt x="1296" y="51"/>
                  <a:pt x="1246" y="0"/>
                  <a:pt x="1184" y="0"/>
                </a:cubicBezTo>
                <a:cubicBezTo>
                  <a:pt x="650" y="0"/>
                  <a:pt x="650" y="0"/>
                  <a:pt x="650" y="0"/>
                </a:cubicBezTo>
                <a:cubicBezTo>
                  <a:pt x="588" y="0"/>
                  <a:pt x="537" y="51"/>
                  <a:pt x="537" y="113"/>
                </a:cubicBezTo>
                <a:cubicBezTo>
                  <a:pt x="537" y="479"/>
                  <a:pt x="537" y="479"/>
                  <a:pt x="537" y="479"/>
                </a:cubicBezTo>
                <a:cubicBezTo>
                  <a:pt x="537" y="541"/>
                  <a:pt x="588" y="592"/>
                  <a:pt x="650" y="592"/>
                </a:cubicBezTo>
                <a:close/>
                <a:moveTo>
                  <a:pt x="603" y="113"/>
                </a:moveTo>
                <a:cubicBezTo>
                  <a:pt x="603" y="87"/>
                  <a:pt x="624" y="66"/>
                  <a:pt x="650" y="66"/>
                </a:cubicBezTo>
                <a:cubicBezTo>
                  <a:pt x="1184" y="66"/>
                  <a:pt x="1184" y="66"/>
                  <a:pt x="1184" y="66"/>
                </a:cubicBezTo>
                <a:cubicBezTo>
                  <a:pt x="1210" y="66"/>
                  <a:pt x="1231" y="87"/>
                  <a:pt x="1231" y="113"/>
                </a:cubicBezTo>
                <a:cubicBezTo>
                  <a:pt x="1231" y="479"/>
                  <a:pt x="1231" y="479"/>
                  <a:pt x="1231" y="479"/>
                </a:cubicBezTo>
                <a:cubicBezTo>
                  <a:pt x="1231" y="505"/>
                  <a:pt x="1210" y="526"/>
                  <a:pt x="1184" y="526"/>
                </a:cubicBezTo>
                <a:cubicBezTo>
                  <a:pt x="650" y="526"/>
                  <a:pt x="650" y="526"/>
                  <a:pt x="650" y="526"/>
                </a:cubicBezTo>
                <a:cubicBezTo>
                  <a:pt x="624" y="526"/>
                  <a:pt x="603" y="505"/>
                  <a:pt x="603" y="479"/>
                </a:cubicBezTo>
                <a:lnTo>
                  <a:pt x="603" y="113"/>
                </a:lnTo>
                <a:close/>
                <a:moveTo>
                  <a:pt x="405" y="902"/>
                </a:moveTo>
                <a:cubicBezTo>
                  <a:pt x="882" y="902"/>
                  <a:pt x="882" y="902"/>
                  <a:pt x="882" y="902"/>
                </a:cubicBezTo>
                <a:cubicBezTo>
                  <a:pt x="882" y="1021"/>
                  <a:pt x="882" y="1021"/>
                  <a:pt x="882" y="1021"/>
                </a:cubicBezTo>
                <a:cubicBezTo>
                  <a:pt x="844" y="1033"/>
                  <a:pt x="814" y="1063"/>
                  <a:pt x="803" y="1101"/>
                </a:cubicBezTo>
                <a:cubicBezTo>
                  <a:pt x="799" y="1112"/>
                  <a:pt x="797" y="1124"/>
                  <a:pt x="797" y="1136"/>
                </a:cubicBezTo>
                <a:cubicBezTo>
                  <a:pt x="797" y="1148"/>
                  <a:pt x="799" y="1160"/>
                  <a:pt x="803" y="1171"/>
                </a:cubicBezTo>
                <a:cubicBezTo>
                  <a:pt x="814" y="1209"/>
                  <a:pt x="844" y="1238"/>
                  <a:pt x="882" y="1250"/>
                </a:cubicBezTo>
                <a:cubicBezTo>
                  <a:pt x="893" y="1253"/>
                  <a:pt x="905" y="1255"/>
                  <a:pt x="917" y="1255"/>
                </a:cubicBezTo>
                <a:cubicBezTo>
                  <a:pt x="929" y="1255"/>
                  <a:pt x="941" y="1253"/>
                  <a:pt x="952" y="1250"/>
                </a:cubicBezTo>
                <a:cubicBezTo>
                  <a:pt x="990" y="1238"/>
                  <a:pt x="1020" y="1209"/>
                  <a:pt x="1031" y="1171"/>
                </a:cubicBezTo>
                <a:cubicBezTo>
                  <a:pt x="1034" y="1160"/>
                  <a:pt x="1036" y="1148"/>
                  <a:pt x="1036" y="1136"/>
                </a:cubicBezTo>
                <a:cubicBezTo>
                  <a:pt x="1036" y="1124"/>
                  <a:pt x="1034" y="1112"/>
                  <a:pt x="1031" y="1101"/>
                </a:cubicBezTo>
                <a:cubicBezTo>
                  <a:pt x="1019" y="1063"/>
                  <a:pt x="990" y="1033"/>
                  <a:pt x="952" y="1021"/>
                </a:cubicBezTo>
                <a:cubicBezTo>
                  <a:pt x="952" y="902"/>
                  <a:pt x="952" y="902"/>
                  <a:pt x="952" y="902"/>
                </a:cubicBezTo>
                <a:cubicBezTo>
                  <a:pt x="1429" y="902"/>
                  <a:pt x="1429" y="902"/>
                  <a:pt x="1429" y="902"/>
                </a:cubicBezTo>
                <a:cubicBezTo>
                  <a:pt x="1444" y="902"/>
                  <a:pt x="1457" y="889"/>
                  <a:pt x="1457" y="874"/>
                </a:cubicBezTo>
                <a:cubicBezTo>
                  <a:pt x="1457" y="861"/>
                  <a:pt x="1457" y="861"/>
                  <a:pt x="1457" y="861"/>
                </a:cubicBezTo>
                <a:cubicBezTo>
                  <a:pt x="1457" y="845"/>
                  <a:pt x="1449" y="823"/>
                  <a:pt x="1439" y="811"/>
                </a:cubicBezTo>
                <a:cubicBezTo>
                  <a:pt x="1303" y="652"/>
                  <a:pt x="1303" y="652"/>
                  <a:pt x="1303" y="652"/>
                </a:cubicBezTo>
                <a:cubicBezTo>
                  <a:pt x="1293" y="640"/>
                  <a:pt x="1273" y="631"/>
                  <a:pt x="1257" y="631"/>
                </a:cubicBezTo>
                <a:cubicBezTo>
                  <a:pt x="577" y="631"/>
                  <a:pt x="577" y="631"/>
                  <a:pt x="577" y="631"/>
                </a:cubicBezTo>
                <a:cubicBezTo>
                  <a:pt x="561" y="631"/>
                  <a:pt x="540" y="640"/>
                  <a:pt x="530" y="652"/>
                </a:cubicBezTo>
                <a:cubicBezTo>
                  <a:pt x="395" y="811"/>
                  <a:pt x="395" y="811"/>
                  <a:pt x="395" y="811"/>
                </a:cubicBezTo>
                <a:cubicBezTo>
                  <a:pt x="385" y="823"/>
                  <a:pt x="377" y="845"/>
                  <a:pt x="377" y="861"/>
                </a:cubicBezTo>
                <a:cubicBezTo>
                  <a:pt x="377" y="874"/>
                  <a:pt x="377" y="874"/>
                  <a:pt x="377" y="874"/>
                </a:cubicBezTo>
                <a:cubicBezTo>
                  <a:pt x="377" y="889"/>
                  <a:pt x="389" y="902"/>
                  <a:pt x="405" y="9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856" y="4700270"/>
            <a:ext cx="530225" cy="421640"/>
          </a:xfrm>
          <a:prstGeom prst="rect">
            <a:avLst/>
          </a:prstGeom>
        </p:spPr>
      </p:pic>
      <p:sp>
        <p:nvSpPr>
          <p:cNvPr id="110" name="Right Arrow 31"/>
          <p:cNvSpPr/>
          <p:nvPr/>
        </p:nvSpPr>
        <p:spPr>
          <a:xfrm rot="16200000">
            <a:off x="10797858" y="4238625"/>
            <a:ext cx="457200" cy="155575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7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pic>
        <p:nvPicPr>
          <p:cNvPr id="111" name="图片 110" descr="paizhaoshangchuan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9742805" y="4545965"/>
            <a:ext cx="425450" cy="425450"/>
          </a:xfrm>
          <a:prstGeom prst="rect">
            <a:avLst/>
          </a:prstGeom>
        </p:spPr>
      </p:pic>
      <p:pic>
        <p:nvPicPr>
          <p:cNvPr id="112" name="图片 111" descr="jilu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59315" y="3793490"/>
            <a:ext cx="392430" cy="392430"/>
          </a:xfrm>
          <a:prstGeom prst="rect">
            <a:avLst/>
          </a:prstGeom>
        </p:spPr>
      </p:pic>
      <p:pic>
        <p:nvPicPr>
          <p:cNvPr id="113" name="图片 112" descr="danjupaizhaoshangchuan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9792653" y="5392420"/>
            <a:ext cx="375285" cy="375285"/>
          </a:xfrm>
          <a:prstGeom prst="rect">
            <a:avLst/>
          </a:prstGeom>
        </p:spPr>
      </p:pic>
      <p:sp>
        <p:nvSpPr>
          <p:cNvPr id="114" name="Right Arrow 31"/>
          <p:cNvSpPr/>
          <p:nvPr/>
        </p:nvSpPr>
        <p:spPr>
          <a:xfrm>
            <a:off x="10297795" y="4732020"/>
            <a:ext cx="457200" cy="155575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7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115" name="îśļíḑé"/>
          <p:cNvSpPr txBox="1"/>
          <p:nvPr/>
        </p:nvSpPr>
        <p:spPr>
          <a:xfrm>
            <a:off x="5464810" y="3970655"/>
            <a:ext cx="1440180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管理员设置巡检路线</a:t>
            </a:r>
            <a:endParaRPr kumimoji="0" lang="zh-CN" altLang="en-US" sz="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16" name="îśļíḑé"/>
          <p:cNvSpPr txBox="1"/>
          <p:nvPr/>
        </p:nvSpPr>
        <p:spPr>
          <a:xfrm>
            <a:off x="5543550" y="5759450"/>
            <a:ext cx="1402715" cy="4559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管理软件自动派发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管理任务到巡检员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17" name="îśļíḑé"/>
          <p:cNvSpPr txBox="1"/>
          <p:nvPr/>
        </p:nvSpPr>
        <p:spPr>
          <a:xfrm>
            <a:off x="7005955" y="5351780"/>
            <a:ext cx="1050925" cy="6743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巡检员登录</a:t>
            </a:r>
            <a:r>
              <a:rPr lang="en-US" altLang="zh-CN" sz="1100" dirty="0">
                <a:solidFill>
                  <a:schemeClr val="bg1"/>
                </a:solidFill>
                <a:latin typeface="+mn-ea"/>
                <a:sym typeface="+mn-ea"/>
              </a:rPr>
              <a:t>APP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，查看巡检任务与路线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18" name="îśļíḑé"/>
          <p:cNvSpPr txBox="1"/>
          <p:nvPr/>
        </p:nvSpPr>
        <p:spPr>
          <a:xfrm>
            <a:off x="8242300" y="5233035"/>
            <a:ext cx="917575" cy="6743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到达地点后，</a:t>
            </a:r>
            <a:r>
              <a:rPr lang="en-US" altLang="zh-CN" sz="1100" dirty="0">
                <a:solidFill>
                  <a:schemeClr val="bg1"/>
                </a:solidFill>
                <a:latin typeface="+mn-ea"/>
                <a:sym typeface="+mn-ea"/>
              </a:rPr>
              <a:t>APP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自动弹出巡检任务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19" name="îśļíḑé"/>
          <p:cNvSpPr txBox="1"/>
          <p:nvPr/>
        </p:nvSpPr>
        <p:spPr>
          <a:xfrm>
            <a:off x="9639935" y="5748020"/>
            <a:ext cx="756285" cy="4667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  <a:sym typeface="+mn-ea"/>
              </a:rPr>
              <a:t>记录整改效果并拍照</a:t>
            </a:r>
            <a:endParaRPr lang="zh-CN" altLang="en-US" sz="8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0" name="îśļíḑé"/>
          <p:cNvSpPr txBox="1"/>
          <p:nvPr/>
        </p:nvSpPr>
        <p:spPr>
          <a:xfrm>
            <a:off x="9639935" y="4959350"/>
            <a:ext cx="756285" cy="4667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  <a:sym typeface="+mn-ea"/>
              </a:rPr>
              <a:t>发现隐患记录并拍照</a:t>
            </a:r>
            <a:endParaRPr lang="zh-CN" altLang="en-US" sz="8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1" name="îśļíḑé"/>
          <p:cNvSpPr txBox="1"/>
          <p:nvPr/>
        </p:nvSpPr>
        <p:spPr>
          <a:xfrm>
            <a:off x="9556115" y="4185920"/>
            <a:ext cx="880745" cy="4667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  <a:sym typeface="+mn-ea"/>
              </a:rPr>
              <a:t>按提示完成巡</a:t>
            </a:r>
            <a:endParaRPr lang="zh-CN" altLang="en-US" sz="800" dirty="0">
              <a:solidFill>
                <a:schemeClr val="bg1"/>
              </a:solidFill>
              <a:latin typeface="+mn-ea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  <a:sym typeface="+mn-ea"/>
              </a:rPr>
              <a:t>检并拍照记录</a:t>
            </a:r>
            <a:endParaRPr lang="zh-CN" altLang="en-US" sz="8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2" name="îśļíḑé"/>
          <p:cNvSpPr txBox="1"/>
          <p:nvPr/>
        </p:nvSpPr>
        <p:spPr>
          <a:xfrm>
            <a:off x="10663873" y="5172075"/>
            <a:ext cx="1012190" cy="4667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按指定路线完成巡检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3" name="îśļíḑé"/>
          <p:cNvSpPr txBox="1"/>
          <p:nvPr/>
        </p:nvSpPr>
        <p:spPr>
          <a:xfrm>
            <a:off x="10592118" y="3432175"/>
            <a:ext cx="1012190" cy="4667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自动生成巡检报表并做数据分析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6" name="îśļíḑé"/>
          <p:cNvSpPr txBox="1"/>
          <p:nvPr/>
        </p:nvSpPr>
        <p:spPr>
          <a:xfrm>
            <a:off x="873125" y="4445635"/>
            <a:ext cx="112077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90000" lnSpcReduction="10000"/>
          </a:bodyPr>
          <a:lstStyle/>
          <a:p>
            <a:pPr algn="l">
              <a:lnSpc>
                <a:spcPct val="120000"/>
              </a:lnSpc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终端管理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智能巡检系统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360680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巡检路线管理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67030" y="2019300"/>
            <a:ext cx="80822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巡检路线支持管理</a:t>
            </a:r>
            <a:r>
              <a:rPr lang="en-US" altLang="zh-CN" sz="1400" dirty="0">
                <a:solidFill>
                  <a:srgbClr val="5D5D5D"/>
                </a:solidFill>
                <a:latin typeface="+mn-ea"/>
                <a:sym typeface="+mn-ea"/>
              </a:rPr>
              <a:t>3</a:t>
            </a: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个维度信息：区域、时间段、顺序。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755" y="2428240"/>
            <a:ext cx="8221980" cy="413766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企业管理系统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3550" y="2595880"/>
            <a:ext cx="11249025" cy="341439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423418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巡检记录与数据分析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28650" y="2806700"/>
            <a:ext cx="10918825" cy="3078480"/>
            <a:chOff x="1068" y="4318"/>
            <a:chExt cx="17195" cy="4848"/>
          </a:xfrm>
        </p:grpSpPr>
        <p:pic>
          <p:nvPicPr>
            <p:cNvPr id="10" name="图片 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068" y="4318"/>
              <a:ext cx="8542" cy="4847"/>
            </a:xfrm>
            <a:prstGeom prst="rect">
              <a:avLst/>
            </a:prstGeom>
          </p:spPr>
        </p:pic>
        <p:pic>
          <p:nvPicPr>
            <p:cNvPr id="9" name="图片 8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9723" y="4318"/>
              <a:ext cx="8541" cy="4848"/>
            </a:xfrm>
            <a:prstGeom prst="rect">
              <a:avLst/>
            </a:prstGeom>
          </p:spPr>
        </p:pic>
      </p:grp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设备管理系统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360680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工单处理流程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67030" y="2019300"/>
            <a:ext cx="80822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sym typeface="+mn-ea"/>
              </a:rPr>
              <a:t>对接设备管理系统，设备报警信息位置可视化，问题全程跟踪，形成闭环，提高执行效率。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1805" y="2613660"/>
            <a:ext cx="11248390" cy="4055110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black">
          <a:xfrm rot="900000">
            <a:off x="3292475" y="5450205"/>
            <a:ext cx="375285" cy="459740"/>
          </a:xfrm>
          <a:custGeom>
            <a:avLst/>
            <a:gdLst>
              <a:gd name="T0" fmla="*/ 129 w 246"/>
              <a:gd name="T1" fmla="*/ 192 h 300"/>
              <a:gd name="T2" fmla="*/ 43 w 246"/>
              <a:gd name="T3" fmla="*/ 202 h 300"/>
              <a:gd name="T4" fmla="*/ 129 w 246"/>
              <a:gd name="T5" fmla="*/ 126 h 300"/>
              <a:gd name="T6" fmla="*/ 43 w 246"/>
              <a:gd name="T7" fmla="*/ 135 h 300"/>
              <a:gd name="T8" fmla="*/ 129 w 246"/>
              <a:gd name="T9" fmla="*/ 126 h 300"/>
              <a:gd name="T10" fmla="*/ 215 w 246"/>
              <a:gd name="T11" fmla="*/ 101 h 300"/>
              <a:gd name="T12" fmla="*/ 219 w 246"/>
              <a:gd name="T13" fmla="*/ 90 h 300"/>
              <a:gd name="T14" fmla="*/ 208 w 246"/>
              <a:gd name="T15" fmla="*/ 111 h 300"/>
              <a:gd name="T16" fmla="*/ 43 w 246"/>
              <a:gd name="T17" fmla="*/ 92 h 300"/>
              <a:gd name="T18" fmla="*/ 117 w 246"/>
              <a:gd name="T19" fmla="*/ 102 h 300"/>
              <a:gd name="T20" fmla="*/ 43 w 246"/>
              <a:gd name="T21" fmla="*/ 235 h 300"/>
              <a:gd name="T22" fmla="*/ 117 w 246"/>
              <a:gd name="T23" fmla="*/ 226 h 300"/>
              <a:gd name="T24" fmla="*/ 43 w 246"/>
              <a:gd name="T25" fmla="*/ 235 h 300"/>
              <a:gd name="T26" fmla="*/ 11 w 246"/>
              <a:gd name="T27" fmla="*/ 287 h 300"/>
              <a:gd name="T28" fmla="*/ 35 w 246"/>
              <a:gd name="T29" fmla="*/ 36 h 300"/>
              <a:gd name="T30" fmla="*/ 0 w 246"/>
              <a:gd name="T31" fmla="*/ 22 h 300"/>
              <a:gd name="T32" fmla="*/ 219 w 246"/>
              <a:gd name="T33" fmla="*/ 300 h 300"/>
              <a:gd name="T34" fmla="*/ 208 w 246"/>
              <a:gd name="T35" fmla="*/ 173 h 300"/>
              <a:gd name="T36" fmla="*/ 117 w 246"/>
              <a:gd name="T37" fmla="*/ 159 h 300"/>
              <a:gd name="T38" fmla="*/ 43 w 246"/>
              <a:gd name="T39" fmla="*/ 169 h 300"/>
              <a:gd name="T40" fmla="*/ 117 w 246"/>
              <a:gd name="T41" fmla="*/ 159 h 300"/>
              <a:gd name="T42" fmla="*/ 57 w 246"/>
              <a:gd name="T43" fmla="*/ 22 h 300"/>
              <a:gd name="T44" fmla="*/ 86 w 246"/>
              <a:gd name="T45" fmla="*/ 20 h 300"/>
              <a:gd name="T46" fmla="*/ 110 w 246"/>
              <a:gd name="T47" fmla="*/ 0 h 300"/>
              <a:gd name="T48" fmla="*/ 133 w 246"/>
              <a:gd name="T49" fmla="*/ 20 h 300"/>
              <a:gd name="T50" fmla="*/ 162 w 246"/>
              <a:gd name="T51" fmla="*/ 22 h 300"/>
              <a:gd name="T52" fmla="*/ 179 w 246"/>
              <a:gd name="T53" fmla="*/ 43 h 300"/>
              <a:gd name="T54" fmla="*/ 41 w 246"/>
              <a:gd name="T55" fmla="*/ 36 h 300"/>
              <a:gd name="T56" fmla="*/ 110 w 246"/>
              <a:gd name="T57" fmla="*/ 20 h 300"/>
              <a:gd name="T58" fmla="*/ 110 w 246"/>
              <a:gd name="T59" fmla="*/ 11 h 300"/>
              <a:gd name="T60" fmla="*/ 190 w 246"/>
              <a:gd name="T61" fmla="*/ 269 h 300"/>
              <a:gd name="T62" fmla="*/ 29 w 246"/>
              <a:gd name="T63" fmla="*/ 59 h 300"/>
              <a:gd name="T64" fmla="*/ 190 w 246"/>
              <a:gd name="T65" fmla="*/ 71 h 300"/>
              <a:gd name="T66" fmla="*/ 200 w 246"/>
              <a:gd name="T67" fmla="*/ 49 h 300"/>
              <a:gd name="T68" fmla="*/ 19 w 246"/>
              <a:gd name="T69" fmla="*/ 278 h 300"/>
              <a:gd name="T70" fmla="*/ 200 w 246"/>
              <a:gd name="T71" fmla="*/ 185 h 300"/>
              <a:gd name="T72" fmla="*/ 190 w 246"/>
              <a:gd name="T73" fmla="*/ 269 h 300"/>
              <a:gd name="T74" fmla="*/ 190 w 246"/>
              <a:gd name="T75" fmla="*/ 133 h 300"/>
              <a:gd name="T76" fmla="*/ 200 w 246"/>
              <a:gd name="T77" fmla="*/ 124 h 300"/>
              <a:gd name="T78" fmla="*/ 215 w 246"/>
              <a:gd name="T79" fmla="*/ 35 h 300"/>
              <a:gd name="T80" fmla="*/ 219 w 246"/>
              <a:gd name="T81" fmla="*/ 22 h 300"/>
              <a:gd name="T82" fmla="*/ 184 w 246"/>
              <a:gd name="T83" fmla="*/ 36 h 300"/>
              <a:gd name="T84" fmla="*/ 208 w 246"/>
              <a:gd name="T85" fmla="*/ 44 h 300"/>
              <a:gd name="T86" fmla="*/ 246 w 246"/>
              <a:gd name="T87" fmla="*/ 41 h 300"/>
              <a:gd name="T88" fmla="*/ 155 w 246"/>
              <a:gd name="T89" fmla="*/ 134 h 300"/>
              <a:gd name="T90" fmla="*/ 156 w 246"/>
              <a:gd name="T91" fmla="*/ 92 h 300"/>
              <a:gd name="T92" fmla="*/ 218 w 246"/>
              <a:gd name="T93" fmla="*/ 41 h 300"/>
              <a:gd name="T94" fmla="*/ 246 w 246"/>
              <a:gd name="T95" fmla="*/ 107 h 300"/>
              <a:gd name="T96" fmla="*/ 155 w 246"/>
              <a:gd name="T97" fmla="*/ 201 h 300"/>
              <a:gd name="T98" fmla="*/ 156 w 246"/>
              <a:gd name="T99" fmla="*/ 159 h 300"/>
              <a:gd name="T100" fmla="*/ 218 w 246"/>
              <a:gd name="T101" fmla="*/ 107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46" h="300">
                <a:moveTo>
                  <a:pt x="43" y="192"/>
                </a:moveTo>
                <a:cubicBezTo>
                  <a:pt x="129" y="192"/>
                  <a:pt x="129" y="192"/>
                  <a:pt x="129" y="192"/>
                </a:cubicBezTo>
                <a:cubicBezTo>
                  <a:pt x="129" y="202"/>
                  <a:pt x="129" y="202"/>
                  <a:pt x="129" y="202"/>
                </a:cubicBezTo>
                <a:cubicBezTo>
                  <a:pt x="43" y="202"/>
                  <a:pt x="43" y="202"/>
                  <a:pt x="43" y="202"/>
                </a:cubicBezTo>
                <a:lnTo>
                  <a:pt x="43" y="192"/>
                </a:lnTo>
                <a:close/>
                <a:moveTo>
                  <a:pt x="129" y="126"/>
                </a:moveTo>
                <a:cubicBezTo>
                  <a:pt x="43" y="126"/>
                  <a:pt x="43" y="126"/>
                  <a:pt x="43" y="12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129" y="135"/>
                  <a:pt x="129" y="135"/>
                  <a:pt x="129" y="135"/>
                </a:cubicBezTo>
                <a:lnTo>
                  <a:pt x="129" y="126"/>
                </a:lnTo>
                <a:close/>
                <a:moveTo>
                  <a:pt x="208" y="111"/>
                </a:moveTo>
                <a:cubicBezTo>
                  <a:pt x="215" y="101"/>
                  <a:pt x="215" y="101"/>
                  <a:pt x="215" y="101"/>
                </a:cubicBezTo>
                <a:cubicBezTo>
                  <a:pt x="219" y="101"/>
                  <a:pt x="219" y="101"/>
                  <a:pt x="219" y="101"/>
                </a:cubicBezTo>
                <a:cubicBezTo>
                  <a:pt x="219" y="90"/>
                  <a:pt x="219" y="90"/>
                  <a:pt x="219" y="90"/>
                </a:cubicBezTo>
                <a:cubicBezTo>
                  <a:pt x="208" y="106"/>
                  <a:pt x="208" y="106"/>
                  <a:pt x="208" y="106"/>
                </a:cubicBezTo>
                <a:lnTo>
                  <a:pt x="208" y="111"/>
                </a:lnTo>
                <a:close/>
                <a:moveTo>
                  <a:pt x="117" y="92"/>
                </a:moveTo>
                <a:cubicBezTo>
                  <a:pt x="43" y="92"/>
                  <a:pt x="43" y="92"/>
                  <a:pt x="43" y="92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117" y="102"/>
                  <a:pt x="117" y="102"/>
                  <a:pt x="117" y="102"/>
                </a:cubicBezTo>
                <a:lnTo>
                  <a:pt x="117" y="92"/>
                </a:lnTo>
                <a:close/>
                <a:moveTo>
                  <a:pt x="43" y="235"/>
                </a:moveTo>
                <a:cubicBezTo>
                  <a:pt x="117" y="235"/>
                  <a:pt x="117" y="235"/>
                  <a:pt x="117" y="235"/>
                </a:cubicBezTo>
                <a:cubicBezTo>
                  <a:pt x="117" y="226"/>
                  <a:pt x="117" y="226"/>
                  <a:pt x="117" y="226"/>
                </a:cubicBezTo>
                <a:cubicBezTo>
                  <a:pt x="43" y="226"/>
                  <a:pt x="43" y="226"/>
                  <a:pt x="43" y="226"/>
                </a:cubicBezTo>
                <a:lnTo>
                  <a:pt x="43" y="235"/>
                </a:lnTo>
                <a:close/>
                <a:moveTo>
                  <a:pt x="208" y="287"/>
                </a:moveTo>
                <a:cubicBezTo>
                  <a:pt x="11" y="287"/>
                  <a:pt x="11" y="287"/>
                  <a:pt x="11" y="287"/>
                </a:cubicBezTo>
                <a:cubicBezTo>
                  <a:pt x="11" y="36"/>
                  <a:pt x="11" y="36"/>
                  <a:pt x="11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7" y="31"/>
                  <a:pt x="40" y="26"/>
                  <a:pt x="44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00"/>
                  <a:pt x="0" y="300"/>
                  <a:pt x="0" y="300"/>
                </a:cubicBezTo>
                <a:cubicBezTo>
                  <a:pt x="219" y="300"/>
                  <a:pt x="219" y="300"/>
                  <a:pt x="219" y="300"/>
                </a:cubicBezTo>
                <a:cubicBezTo>
                  <a:pt x="219" y="157"/>
                  <a:pt x="219" y="157"/>
                  <a:pt x="219" y="157"/>
                </a:cubicBezTo>
                <a:cubicBezTo>
                  <a:pt x="208" y="173"/>
                  <a:pt x="208" y="173"/>
                  <a:pt x="208" y="173"/>
                </a:cubicBezTo>
                <a:lnTo>
                  <a:pt x="208" y="287"/>
                </a:lnTo>
                <a:close/>
                <a:moveTo>
                  <a:pt x="117" y="159"/>
                </a:moveTo>
                <a:cubicBezTo>
                  <a:pt x="43" y="159"/>
                  <a:pt x="43" y="159"/>
                  <a:pt x="43" y="159"/>
                </a:cubicBezTo>
                <a:cubicBezTo>
                  <a:pt x="43" y="169"/>
                  <a:pt x="43" y="169"/>
                  <a:pt x="43" y="169"/>
                </a:cubicBezTo>
                <a:cubicBezTo>
                  <a:pt x="117" y="169"/>
                  <a:pt x="117" y="169"/>
                  <a:pt x="117" y="169"/>
                </a:cubicBezTo>
                <a:lnTo>
                  <a:pt x="117" y="159"/>
                </a:lnTo>
                <a:close/>
                <a:moveTo>
                  <a:pt x="41" y="36"/>
                </a:moveTo>
                <a:cubicBezTo>
                  <a:pt x="43" y="29"/>
                  <a:pt x="50" y="25"/>
                  <a:pt x="57" y="22"/>
                </a:cubicBezTo>
                <a:cubicBezTo>
                  <a:pt x="63" y="21"/>
                  <a:pt x="71" y="20"/>
                  <a:pt x="77" y="20"/>
                </a:cubicBezTo>
                <a:cubicBezTo>
                  <a:pt x="80" y="20"/>
                  <a:pt x="83" y="20"/>
                  <a:pt x="86" y="20"/>
                </a:cubicBezTo>
                <a:cubicBezTo>
                  <a:pt x="87" y="20"/>
                  <a:pt x="88" y="20"/>
                  <a:pt x="89" y="20"/>
                </a:cubicBezTo>
                <a:cubicBezTo>
                  <a:pt x="89" y="9"/>
                  <a:pt x="98" y="0"/>
                  <a:pt x="110" y="0"/>
                </a:cubicBezTo>
                <a:cubicBezTo>
                  <a:pt x="121" y="0"/>
                  <a:pt x="130" y="9"/>
                  <a:pt x="130" y="20"/>
                </a:cubicBezTo>
                <a:cubicBezTo>
                  <a:pt x="131" y="20"/>
                  <a:pt x="132" y="20"/>
                  <a:pt x="133" y="20"/>
                </a:cubicBezTo>
                <a:cubicBezTo>
                  <a:pt x="136" y="20"/>
                  <a:pt x="139" y="20"/>
                  <a:pt x="142" y="20"/>
                </a:cubicBezTo>
                <a:cubicBezTo>
                  <a:pt x="149" y="20"/>
                  <a:pt x="156" y="21"/>
                  <a:pt x="162" y="22"/>
                </a:cubicBezTo>
                <a:cubicBezTo>
                  <a:pt x="170" y="25"/>
                  <a:pt x="176" y="29"/>
                  <a:pt x="178" y="36"/>
                </a:cubicBezTo>
                <a:cubicBezTo>
                  <a:pt x="179" y="38"/>
                  <a:pt x="179" y="41"/>
                  <a:pt x="179" y="43"/>
                </a:cubicBezTo>
                <a:cubicBezTo>
                  <a:pt x="145" y="43"/>
                  <a:pt x="74" y="43"/>
                  <a:pt x="40" y="43"/>
                </a:cubicBezTo>
                <a:cubicBezTo>
                  <a:pt x="40" y="41"/>
                  <a:pt x="41" y="38"/>
                  <a:pt x="41" y="36"/>
                </a:cubicBezTo>
                <a:close/>
                <a:moveTo>
                  <a:pt x="99" y="20"/>
                </a:moveTo>
                <a:cubicBezTo>
                  <a:pt x="103" y="20"/>
                  <a:pt x="106" y="20"/>
                  <a:pt x="110" y="20"/>
                </a:cubicBezTo>
                <a:cubicBezTo>
                  <a:pt x="113" y="20"/>
                  <a:pt x="116" y="20"/>
                  <a:pt x="120" y="20"/>
                </a:cubicBezTo>
                <a:cubicBezTo>
                  <a:pt x="119" y="15"/>
                  <a:pt x="115" y="11"/>
                  <a:pt x="110" y="11"/>
                </a:cubicBezTo>
                <a:cubicBezTo>
                  <a:pt x="104" y="11"/>
                  <a:pt x="100" y="15"/>
                  <a:pt x="99" y="20"/>
                </a:cubicBezTo>
                <a:close/>
                <a:moveTo>
                  <a:pt x="190" y="269"/>
                </a:moveTo>
                <a:cubicBezTo>
                  <a:pt x="29" y="269"/>
                  <a:pt x="29" y="269"/>
                  <a:pt x="29" y="269"/>
                </a:cubicBezTo>
                <a:cubicBezTo>
                  <a:pt x="29" y="59"/>
                  <a:pt x="29" y="59"/>
                  <a:pt x="29" y="59"/>
                </a:cubicBezTo>
                <a:cubicBezTo>
                  <a:pt x="190" y="59"/>
                  <a:pt x="190" y="59"/>
                  <a:pt x="190" y="59"/>
                </a:cubicBezTo>
                <a:cubicBezTo>
                  <a:pt x="190" y="71"/>
                  <a:pt x="190" y="71"/>
                  <a:pt x="190" y="71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200" y="49"/>
                  <a:pt x="200" y="49"/>
                  <a:pt x="200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278"/>
                  <a:pt x="19" y="278"/>
                  <a:pt x="19" y="278"/>
                </a:cubicBezTo>
                <a:cubicBezTo>
                  <a:pt x="200" y="278"/>
                  <a:pt x="200" y="278"/>
                  <a:pt x="200" y="278"/>
                </a:cubicBezTo>
                <a:cubicBezTo>
                  <a:pt x="200" y="185"/>
                  <a:pt x="200" y="185"/>
                  <a:pt x="200" y="185"/>
                </a:cubicBezTo>
                <a:cubicBezTo>
                  <a:pt x="190" y="199"/>
                  <a:pt x="190" y="199"/>
                  <a:pt x="190" y="199"/>
                </a:cubicBezTo>
                <a:lnTo>
                  <a:pt x="190" y="269"/>
                </a:lnTo>
                <a:close/>
                <a:moveTo>
                  <a:pt x="200" y="119"/>
                </a:moveTo>
                <a:cubicBezTo>
                  <a:pt x="190" y="133"/>
                  <a:pt x="190" y="133"/>
                  <a:pt x="190" y="133"/>
                </a:cubicBezTo>
                <a:cubicBezTo>
                  <a:pt x="190" y="138"/>
                  <a:pt x="190" y="138"/>
                  <a:pt x="190" y="138"/>
                </a:cubicBezTo>
                <a:cubicBezTo>
                  <a:pt x="200" y="124"/>
                  <a:pt x="200" y="124"/>
                  <a:pt x="200" y="124"/>
                </a:cubicBezTo>
                <a:lnTo>
                  <a:pt x="200" y="119"/>
                </a:lnTo>
                <a:close/>
                <a:moveTo>
                  <a:pt x="215" y="35"/>
                </a:moveTo>
                <a:cubicBezTo>
                  <a:pt x="219" y="35"/>
                  <a:pt x="219" y="35"/>
                  <a:pt x="219" y="35"/>
                </a:cubicBezTo>
                <a:cubicBezTo>
                  <a:pt x="219" y="22"/>
                  <a:pt x="219" y="22"/>
                  <a:pt x="219" y="22"/>
                </a:cubicBezTo>
                <a:cubicBezTo>
                  <a:pt x="175" y="22"/>
                  <a:pt x="175" y="22"/>
                  <a:pt x="175" y="22"/>
                </a:cubicBezTo>
                <a:cubicBezTo>
                  <a:pt x="179" y="26"/>
                  <a:pt x="182" y="30"/>
                  <a:pt x="184" y="36"/>
                </a:cubicBezTo>
                <a:cubicBezTo>
                  <a:pt x="208" y="36"/>
                  <a:pt x="208" y="36"/>
                  <a:pt x="208" y="36"/>
                </a:cubicBezTo>
                <a:cubicBezTo>
                  <a:pt x="208" y="44"/>
                  <a:pt x="208" y="44"/>
                  <a:pt x="208" y="44"/>
                </a:cubicBezTo>
                <a:lnTo>
                  <a:pt x="215" y="35"/>
                </a:lnTo>
                <a:close/>
                <a:moveTo>
                  <a:pt x="246" y="41"/>
                </a:moveTo>
                <a:cubicBezTo>
                  <a:pt x="182" y="134"/>
                  <a:pt x="182" y="134"/>
                  <a:pt x="182" y="134"/>
                </a:cubicBezTo>
                <a:cubicBezTo>
                  <a:pt x="155" y="134"/>
                  <a:pt x="155" y="134"/>
                  <a:pt x="155" y="134"/>
                </a:cubicBezTo>
                <a:cubicBezTo>
                  <a:pt x="129" y="92"/>
                  <a:pt x="129" y="92"/>
                  <a:pt x="129" y="92"/>
                </a:cubicBezTo>
                <a:cubicBezTo>
                  <a:pt x="156" y="92"/>
                  <a:pt x="156" y="92"/>
                  <a:pt x="156" y="92"/>
                </a:cubicBezTo>
                <a:cubicBezTo>
                  <a:pt x="169" y="113"/>
                  <a:pt x="169" y="113"/>
                  <a:pt x="169" y="113"/>
                </a:cubicBezTo>
                <a:cubicBezTo>
                  <a:pt x="218" y="41"/>
                  <a:pt x="218" y="41"/>
                  <a:pt x="218" y="41"/>
                </a:cubicBezTo>
                <a:lnTo>
                  <a:pt x="246" y="41"/>
                </a:lnTo>
                <a:close/>
                <a:moveTo>
                  <a:pt x="246" y="107"/>
                </a:moveTo>
                <a:cubicBezTo>
                  <a:pt x="182" y="201"/>
                  <a:pt x="182" y="201"/>
                  <a:pt x="182" y="201"/>
                </a:cubicBezTo>
                <a:cubicBezTo>
                  <a:pt x="155" y="201"/>
                  <a:pt x="155" y="201"/>
                  <a:pt x="155" y="201"/>
                </a:cubicBezTo>
                <a:cubicBezTo>
                  <a:pt x="129" y="159"/>
                  <a:pt x="129" y="159"/>
                  <a:pt x="129" y="159"/>
                </a:cubicBezTo>
                <a:cubicBezTo>
                  <a:pt x="156" y="159"/>
                  <a:pt x="156" y="159"/>
                  <a:pt x="156" y="159"/>
                </a:cubicBezTo>
                <a:cubicBezTo>
                  <a:pt x="169" y="180"/>
                  <a:pt x="169" y="180"/>
                  <a:pt x="169" y="180"/>
                </a:cubicBezTo>
                <a:cubicBezTo>
                  <a:pt x="218" y="107"/>
                  <a:pt x="218" y="107"/>
                  <a:pt x="218" y="107"/>
                </a:cubicBezTo>
                <a:lnTo>
                  <a:pt x="246" y="1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1720" tIns="30860" rIns="61720" bIns="3086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4" name="弧形 3"/>
          <p:cNvSpPr/>
          <p:nvPr/>
        </p:nvSpPr>
        <p:spPr>
          <a:xfrm>
            <a:off x="179070" y="3853815"/>
            <a:ext cx="4549140" cy="1713230"/>
          </a:xfrm>
          <a:prstGeom prst="arc">
            <a:avLst>
              <a:gd name="adj1" fmla="val 14047145"/>
              <a:gd name="adj2" fmla="val 20534806"/>
            </a:avLst>
          </a:prstGeom>
          <a:ln w="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弧形 23"/>
          <p:cNvSpPr/>
          <p:nvPr/>
        </p:nvSpPr>
        <p:spPr>
          <a:xfrm rot="240000">
            <a:off x="-230505" y="4081145"/>
            <a:ext cx="4549140" cy="1713230"/>
          </a:xfrm>
          <a:prstGeom prst="arc">
            <a:avLst>
              <a:gd name="adj1" fmla="val 15632366"/>
              <a:gd name="adj2" fmla="val 20534806"/>
            </a:avLst>
          </a:prstGeom>
          <a:ln w="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/>
          <p:cNvSpPr/>
          <p:nvPr/>
        </p:nvSpPr>
        <p:spPr>
          <a:xfrm rot="900000">
            <a:off x="31115" y="4225290"/>
            <a:ext cx="3827780" cy="1713230"/>
          </a:xfrm>
          <a:prstGeom prst="arc">
            <a:avLst>
              <a:gd name="adj1" fmla="val 15111818"/>
              <a:gd name="adj2" fmla="val 20534806"/>
            </a:avLst>
          </a:prstGeom>
          <a:ln w="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/>
          <p:cNvSpPr/>
          <p:nvPr/>
        </p:nvSpPr>
        <p:spPr>
          <a:xfrm rot="20640000">
            <a:off x="-238125" y="3752215"/>
            <a:ext cx="4549140" cy="1713230"/>
          </a:xfrm>
          <a:prstGeom prst="arc">
            <a:avLst>
              <a:gd name="adj1" fmla="val 16581801"/>
              <a:gd name="adj2" fmla="val 20534806"/>
            </a:avLst>
          </a:prstGeom>
          <a:ln w="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/>
          <p:cNvSpPr/>
          <p:nvPr/>
        </p:nvSpPr>
        <p:spPr>
          <a:xfrm rot="1740000">
            <a:off x="-734060" y="4224655"/>
            <a:ext cx="4549140" cy="1713230"/>
          </a:xfrm>
          <a:prstGeom prst="arc">
            <a:avLst>
              <a:gd name="adj1" fmla="val 15865056"/>
              <a:gd name="adj2" fmla="val 20534806"/>
            </a:avLst>
          </a:prstGeom>
          <a:ln w="0">
            <a:solidFill>
              <a:schemeClr val="bg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7" name="Group 196"/>
          <p:cNvGrpSpPr/>
          <p:nvPr/>
        </p:nvGrpSpPr>
        <p:grpSpPr>
          <a:xfrm>
            <a:off x="873125" y="3612515"/>
            <a:ext cx="1489075" cy="1312545"/>
            <a:chOff x="7025505" y="4613900"/>
            <a:chExt cx="1146121" cy="974249"/>
          </a:xfrm>
        </p:grpSpPr>
        <p:pic>
          <p:nvPicPr>
            <p:cNvPr id="198" name="Picture 197" descr="HP_Monitor.png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7025505" y="4613900"/>
              <a:ext cx="1023487" cy="756622"/>
            </a:xfrm>
            <a:prstGeom prst="rect">
              <a:avLst/>
            </a:prstGeom>
          </p:spPr>
        </p:pic>
        <p:pic>
          <p:nvPicPr>
            <p:cNvPr id="199" name="Picture 198" descr="Keyboard.png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076145" y="5405133"/>
              <a:ext cx="922207" cy="114012"/>
            </a:xfrm>
            <a:prstGeom prst="rect">
              <a:avLst/>
            </a:prstGeom>
          </p:spPr>
        </p:pic>
        <p:pic>
          <p:nvPicPr>
            <p:cNvPr id="200" name="Picture 199" descr="Mouse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066674" y="5495834"/>
              <a:ext cx="104952" cy="92315"/>
            </a:xfrm>
            <a:prstGeom prst="rect">
              <a:avLst/>
            </a:prstGeom>
          </p:spPr>
        </p:pic>
        <p:pic>
          <p:nvPicPr>
            <p:cNvPr id="201" name="Picture 200" descr="OutLook.png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7080474" y="4655199"/>
              <a:ext cx="917872" cy="524710"/>
            </a:xfrm>
            <a:prstGeom prst="rect">
              <a:avLst/>
            </a:prstGeom>
          </p:spPr>
        </p:pic>
      </p:grpSp>
      <p:sp>
        <p:nvSpPr>
          <p:cNvPr id="29" name="îśļíḑé"/>
          <p:cNvSpPr txBox="1"/>
          <p:nvPr/>
        </p:nvSpPr>
        <p:spPr>
          <a:xfrm>
            <a:off x="4261485" y="3381375"/>
            <a:ext cx="196278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7500"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335" dirty="0">
                <a:solidFill>
                  <a:schemeClr val="bg1"/>
                </a:solidFill>
                <a:latin typeface="+mn-ea"/>
                <a:sym typeface="+mn-ea"/>
              </a:rPr>
              <a:t>对接生产设备报警系统</a:t>
            </a:r>
            <a:endParaRPr lang="zh-CN" altLang="en-US" sz="1335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0" name="îśļíḑé"/>
          <p:cNvSpPr txBox="1"/>
          <p:nvPr/>
        </p:nvSpPr>
        <p:spPr>
          <a:xfrm>
            <a:off x="4896485" y="3915410"/>
            <a:ext cx="1135380" cy="4864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对接</a:t>
            </a:r>
            <a:r>
              <a:rPr lang="en-US" altLang="zh-CN" sz="1100" dirty="0">
                <a:solidFill>
                  <a:schemeClr val="bg1"/>
                </a:solidFill>
                <a:latin typeface="+mn-ea"/>
                <a:sym typeface="+mn-ea"/>
              </a:rPr>
              <a:t>CIM FDC</a:t>
            </a:r>
            <a:endParaRPr lang="en-US" altLang="zh-CN" sz="1100" dirty="0">
              <a:solidFill>
                <a:schemeClr val="bg1"/>
              </a:solidFill>
              <a:latin typeface="+mn-ea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报警系统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1" name="îśļíḑé"/>
          <p:cNvSpPr txBox="1"/>
          <p:nvPr/>
        </p:nvSpPr>
        <p:spPr>
          <a:xfrm>
            <a:off x="4551680" y="4601210"/>
            <a:ext cx="112077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7500"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335" dirty="0">
                <a:solidFill>
                  <a:schemeClr val="bg1"/>
                </a:solidFill>
                <a:latin typeface="+mn-ea"/>
                <a:sym typeface="+mn-ea"/>
              </a:rPr>
              <a:t>信息体视</a:t>
            </a:r>
            <a:endParaRPr lang="zh-CN" altLang="en-US" sz="1335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32" name="îśļíḑé"/>
          <p:cNvSpPr txBox="1"/>
          <p:nvPr/>
        </p:nvSpPr>
        <p:spPr>
          <a:xfrm>
            <a:off x="4373245" y="5175885"/>
            <a:ext cx="112077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7500"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335" dirty="0">
                <a:solidFill>
                  <a:schemeClr val="bg1"/>
                </a:solidFill>
                <a:latin typeface="+mn-ea"/>
                <a:sym typeface="+mn-ea"/>
              </a:rPr>
              <a:t>分配工单</a:t>
            </a:r>
            <a:endParaRPr lang="zh-CN" altLang="en-US" sz="1335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55" name="îśļíḑé"/>
          <p:cNvSpPr txBox="1"/>
          <p:nvPr/>
        </p:nvSpPr>
        <p:spPr>
          <a:xfrm>
            <a:off x="3720465" y="5750560"/>
            <a:ext cx="112077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7500" lnSpcReduction="10000"/>
          </a:bodyPr>
          <a:lstStyle/>
          <a:p>
            <a:pPr algn="l">
              <a:lnSpc>
                <a:spcPct val="120000"/>
              </a:lnSpc>
            </a:pPr>
            <a:r>
              <a:rPr lang="zh-CN" altLang="en-US" sz="1335" dirty="0">
                <a:solidFill>
                  <a:schemeClr val="bg1"/>
                </a:solidFill>
                <a:latin typeface="+mn-ea"/>
                <a:sym typeface="+mn-ea"/>
              </a:rPr>
              <a:t>工单执行记录</a:t>
            </a:r>
            <a:endParaRPr lang="zh-CN" altLang="en-US" sz="1335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78" name="Right Arrow 31"/>
          <p:cNvSpPr/>
          <p:nvPr/>
        </p:nvSpPr>
        <p:spPr>
          <a:xfrm rot="5400000">
            <a:off x="6817360" y="4661535"/>
            <a:ext cx="457200" cy="155575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7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87" name="Right Arrow 31"/>
          <p:cNvSpPr/>
          <p:nvPr/>
        </p:nvSpPr>
        <p:spPr>
          <a:xfrm>
            <a:off x="7557135" y="5072380"/>
            <a:ext cx="457200" cy="155575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7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grpSp>
        <p:nvGrpSpPr>
          <p:cNvPr id="89" name="Group 55"/>
          <p:cNvGrpSpPr/>
          <p:nvPr/>
        </p:nvGrpSpPr>
        <p:grpSpPr bwMode="black">
          <a:xfrm>
            <a:off x="8044180" y="4968240"/>
            <a:ext cx="499745" cy="493395"/>
            <a:chOff x="2916435" y="3914152"/>
            <a:chExt cx="930763" cy="918513"/>
          </a:xfrm>
        </p:grpSpPr>
        <p:pic>
          <p:nvPicPr>
            <p:cNvPr id="90" name="Picture 56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 bwMode="black">
            <a:xfrm rot="2614426" flipH="1">
              <a:off x="2916435" y="4302640"/>
              <a:ext cx="394555" cy="530025"/>
            </a:xfrm>
            <a:prstGeom prst="rect">
              <a:avLst/>
            </a:prstGeom>
          </p:spPr>
        </p:pic>
        <p:sp>
          <p:nvSpPr>
            <p:cNvPr id="91" name="Freeform 61"/>
            <p:cNvSpPr/>
            <p:nvPr/>
          </p:nvSpPr>
          <p:spPr bwMode="black">
            <a:xfrm rot="10800000">
              <a:off x="3279998" y="3914152"/>
              <a:ext cx="567200" cy="820335"/>
            </a:xfrm>
            <a:custGeom>
              <a:avLst/>
              <a:gdLst/>
              <a:ahLst/>
              <a:cxnLst>
                <a:cxn ang="0">
                  <a:pos x="251" y="363"/>
                </a:cxn>
                <a:cxn ang="0">
                  <a:pos x="243" y="372"/>
                </a:cxn>
                <a:cxn ang="0">
                  <a:pos x="35" y="372"/>
                </a:cxn>
                <a:cxn ang="0">
                  <a:pos x="27" y="363"/>
                </a:cxn>
                <a:cxn ang="0">
                  <a:pos x="27" y="36"/>
                </a:cxn>
                <a:cxn ang="0">
                  <a:pos x="35" y="27"/>
                </a:cxn>
                <a:cxn ang="0">
                  <a:pos x="243" y="27"/>
                </a:cxn>
                <a:cxn ang="0">
                  <a:pos x="251" y="36"/>
                </a:cxn>
                <a:cxn ang="0">
                  <a:pos x="251" y="108"/>
                </a:cxn>
                <a:cxn ang="0">
                  <a:pos x="277" y="84"/>
                </a:cxn>
                <a:cxn ang="0">
                  <a:pos x="277" y="10"/>
                </a:cxn>
                <a:cxn ang="0">
                  <a:pos x="267" y="0"/>
                </a:cxn>
                <a:cxn ang="0">
                  <a:pos x="11" y="0"/>
                </a:cxn>
                <a:cxn ang="0">
                  <a:pos x="0" y="10"/>
                </a:cxn>
                <a:cxn ang="0">
                  <a:pos x="0" y="389"/>
                </a:cxn>
                <a:cxn ang="0">
                  <a:pos x="11" y="399"/>
                </a:cxn>
                <a:cxn ang="0">
                  <a:pos x="267" y="399"/>
                </a:cxn>
                <a:cxn ang="0">
                  <a:pos x="277" y="389"/>
                </a:cxn>
                <a:cxn ang="0">
                  <a:pos x="277" y="168"/>
                </a:cxn>
                <a:cxn ang="0">
                  <a:pos x="251" y="191"/>
                </a:cxn>
                <a:cxn ang="0">
                  <a:pos x="251" y="363"/>
                </a:cxn>
              </a:cxnLst>
              <a:rect l="0" t="0" r="r" b="b"/>
              <a:pathLst>
                <a:path w="277" h="399">
                  <a:moveTo>
                    <a:pt x="251" y="363"/>
                  </a:moveTo>
                  <a:cubicBezTo>
                    <a:pt x="251" y="368"/>
                    <a:pt x="247" y="372"/>
                    <a:pt x="243" y="372"/>
                  </a:cubicBezTo>
                  <a:cubicBezTo>
                    <a:pt x="35" y="372"/>
                    <a:pt x="35" y="372"/>
                    <a:pt x="35" y="372"/>
                  </a:cubicBezTo>
                  <a:cubicBezTo>
                    <a:pt x="31" y="372"/>
                    <a:pt x="27" y="368"/>
                    <a:pt x="27" y="363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7" y="31"/>
                    <a:pt x="31" y="27"/>
                    <a:pt x="35" y="27"/>
                  </a:cubicBezTo>
                  <a:cubicBezTo>
                    <a:pt x="243" y="27"/>
                    <a:pt x="243" y="27"/>
                    <a:pt x="243" y="27"/>
                  </a:cubicBezTo>
                  <a:cubicBezTo>
                    <a:pt x="247" y="27"/>
                    <a:pt x="251" y="31"/>
                    <a:pt x="251" y="36"/>
                  </a:cubicBezTo>
                  <a:cubicBezTo>
                    <a:pt x="251" y="108"/>
                    <a:pt x="251" y="108"/>
                    <a:pt x="251" y="108"/>
                  </a:cubicBezTo>
                  <a:cubicBezTo>
                    <a:pt x="277" y="84"/>
                    <a:pt x="277" y="84"/>
                    <a:pt x="277" y="84"/>
                  </a:cubicBezTo>
                  <a:cubicBezTo>
                    <a:pt x="277" y="10"/>
                    <a:pt x="277" y="10"/>
                    <a:pt x="277" y="10"/>
                  </a:cubicBezTo>
                  <a:cubicBezTo>
                    <a:pt x="277" y="4"/>
                    <a:pt x="273" y="0"/>
                    <a:pt x="26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0" y="395"/>
                    <a:pt x="5" y="399"/>
                    <a:pt x="11" y="399"/>
                  </a:cubicBezTo>
                  <a:cubicBezTo>
                    <a:pt x="267" y="399"/>
                    <a:pt x="267" y="399"/>
                    <a:pt x="267" y="399"/>
                  </a:cubicBezTo>
                  <a:cubicBezTo>
                    <a:pt x="273" y="399"/>
                    <a:pt x="277" y="395"/>
                    <a:pt x="277" y="389"/>
                  </a:cubicBezTo>
                  <a:cubicBezTo>
                    <a:pt x="277" y="168"/>
                    <a:pt x="277" y="168"/>
                    <a:pt x="277" y="168"/>
                  </a:cubicBezTo>
                  <a:cubicBezTo>
                    <a:pt x="251" y="191"/>
                    <a:pt x="251" y="191"/>
                    <a:pt x="251" y="191"/>
                  </a:cubicBezTo>
                  <a:lnTo>
                    <a:pt x="251" y="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7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92" name="图片 91" descr="轨迹回放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7860" y="5087620"/>
            <a:ext cx="227330" cy="226695"/>
          </a:xfrm>
          <a:prstGeom prst="rect">
            <a:avLst/>
          </a:prstGeom>
        </p:spPr>
      </p:pic>
      <p:sp>
        <p:nvSpPr>
          <p:cNvPr id="95" name="Right Arrow 31"/>
          <p:cNvSpPr/>
          <p:nvPr/>
        </p:nvSpPr>
        <p:spPr>
          <a:xfrm>
            <a:off x="8646160" y="5087620"/>
            <a:ext cx="457200" cy="155575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7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110" name="Right Arrow 31"/>
          <p:cNvSpPr/>
          <p:nvPr/>
        </p:nvSpPr>
        <p:spPr>
          <a:xfrm rot="16200000">
            <a:off x="10439083" y="4597400"/>
            <a:ext cx="457200" cy="155575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7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114" name="Right Arrow 31"/>
          <p:cNvSpPr/>
          <p:nvPr/>
        </p:nvSpPr>
        <p:spPr>
          <a:xfrm>
            <a:off x="9939020" y="5090795"/>
            <a:ext cx="457200" cy="155575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7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115" name="îśļíḑé"/>
          <p:cNvSpPr txBox="1"/>
          <p:nvPr/>
        </p:nvSpPr>
        <p:spPr>
          <a:xfrm>
            <a:off x="6619875" y="3992880"/>
            <a:ext cx="888365" cy="5181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设备故障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或设备报警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16" name="îśļíḑé"/>
          <p:cNvSpPr txBox="1"/>
          <p:nvPr/>
        </p:nvSpPr>
        <p:spPr>
          <a:xfrm>
            <a:off x="6619875" y="5615940"/>
            <a:ext cx="1152525" cy="8870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管理系统根据责任人或根据位置就近派发工单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17" name="îśļíḑé"/>
          <p:cNvSpPr txBox="1"/>
          <p:nvPr/>
        </p:nvSpPr>
        <p:spPr>
          <a:xfrm>
            <a:off x="7867015" y="5495290"/>
            <a:ext cx="1050925" cy="6743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工作人员登录</a:t>
            </a:r>
            <a:r>
              <a:rPr lang="en-US" altLang="zh-CN" sz="1100" dirty="0">
                <a:solidFill>
                  <a:schemeClr val="bg1"/>
                </a:solidFill>
                <a:latin typeface="+mn-ea"/>
                <a:sym typeface="+mn-ea"/>
              </a:rPr>
              <a:t>APP</a:t>
            </a: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，查看工单信息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19" name="îśļíḑé"/>
          <p:cNvSpPr txBox="1"/>
          <p:nvPr/>
        </p:nvSpPr>
        <p:spPr>
          <a:xfrm>
            <a:off x="9209405" y="5819775"/>
            <a:ext cx="756285" cy="4667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  <a:sym typeface="+mn-ea"/>
              </a:rPr>
              <a:t>记录结果及过程图片</a:t>
            </a:r>
            <a:endParaRPr lang="zh-CN" altLang="en-US" sz="8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0" name="îśļíḑé"/>
          <p:cNvSpPr txBox="1"/>
          <p:nvPr/>
        </p:nvSpPr>
        <p:spPr>
          <a:xfrm>
            <a:off x="9209405" y="5174615"/>
            <a:ext cx="756285" cy="30607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  <a:sym typeface="+mn-ea"/>
              </a:rPr>
              <a:t>处理问题</a:t>
            </a:r>
            <a:endParaRPr lang="zh-CN" altLang="en-US" sz="8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1" name="îśļíḑé"/>
          <p:cNvSpPr txBox="1"/>
          <p:nvPr/>
        </p:nvSpPr>
        <p:spPr>
          <a:xfrm>
            <a:off x="9125585" y="4329430"/>
            <a:ext cx="880745" cy="4667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n-ea"/>
                <a:sym typeface="+mn-ea"/>
              </a:rPr>
              <a:t>按提示完成问题排查</a:t>
            </a:r>
            <a:endParaRPr lang="zh-CN" altLang="en-US" sz="8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2" name="îśļíḑé"/>
          <p:cNvSpPr txBox="1"/>
          <p:nvPr/>
        </p:nvSpPr>
        <p:spPr>
          <a:xfrm>
            <a:off x="10448925" y="5602605"/>
            <a:ext cx="1012190" cy="36068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关闭工单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3" name="îśļíḑé"/>
          <p:cNvSpPr txBox="1"/>
          <p:nvPr/>
        </p:nvSpPr>
        <p:spPr>
          <a:xfrm>
            <a:off x="10233343" y="3934460"/>
            <a:ext cx="1012190" cy="46672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+mn-ea"/>
                <a:sym typeface="+mn-ea"/>
              </a:rPr>
              <a:t>系统记录工单致信情况</a:t>
            </a:r>
            <a:endParaRPr lang="zh-CN" altLang="en-US" sz="1100" dirty="0">
              <a:solidFill>
                <a:schemeClr val="bg1"/>
              </a:solidFill>
              <a:latin typeface="+mn-ea"/>
              <a:sym typeface="+mn-ea"/>
            </a:endParaRPr>
          </a:p>
        </p:txBody>
      </p:sp>
      <p:sp>
        <p:nvSpPr>
          <p:cNvPr id="126" name="îśļíḑé"/>
          <p:cNvSpPr txBox="1"/>
          <p:nvPr/>
        </p:nvSpPr>
        <p:spPr>
          <a:xfrm>
            <a:off x="1088390" y="4947920"/>
            <a:ext cx="1120775" cy="3086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fontScale="87500" lnSpcReduction="10000"/>
          </a:bodyPr>
          <a:lstStyle/>
          <a:p>
            <a:pPr algn="l">
              <a:lnSpc>
                <a:spcPct val="120000"/>
              </a:lnSpc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管理终端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56" name="Freeform 88"/>
          <p:cNvSpPr>
            <a:spLocks noEditPoints="1"/>
          </p:cNvSpPr>
          <p:nvPr/>
        </p:nvSpPr>
        <p:spPr bwMode="black">
          <a:xfrm>
            <a:off x="3645535" y="3465195"/>
            <a:ext cx="528955" cy="448945"/>
          </a:xfrm>
          <a:custGeom>
            <a:avLst/>
            <a:gdLst/>
            <a:ahLst/>
            <a:cxnLst>
              <a:cxn ang="0">
                <a:pos x="494" y="0"/>
              </a:cxn>
              <a:cxn ang="0">
                <a:pos x="17" y="0"/>
              </a:cxn>
              <a:cxn ang="0">
                <a:pos x="0" y="16"/>
              </a:cxn>
              <a:cxn ang="0">
                <a:pos x="0" y="361"/>
              </a:cxn>
              <a:cxn ang="0">
                <a:pos x="17" y="377"/>
              </a:cxn>
              <a:cxn ang="0">
                <a:pos x="174" y="377"/>
              </a:cxn>
              <a:cxn ang="0">
                <a:pos x="174" y="402"/>
              </a:cxn>
              <a:cxn ang="0">
                <a:pos x="139" y="435"/>
              </a:cxn>
              <a:cxn ang="0">
                <a:pos x="380" y="435"/>
              </a:cxn>
              <a:cxn ang="0">
                <a:pos x="346" y="402"/>
              </a:cxn>
              <a:cxn ang="0">
                <a:pos x="346" y="377"/>
              </a:cxn>
              <a:cxn ang="0">
                <a:pos x="494" y="377"/>
              </a:cxn>
              <a:cxn ang="0">
                <a:pos x="510" y="361"/>
              </a:cxn>
              <a:cxn ang="0">
                <a:pos x="510" y="16"/>
              </a:cxn>
              <a:cxn ang="0">
                <a:pos x="494" y="0"/>
              </a:cxn>
              <a:cxn ang="0">
                <a:pos x="481" y="335"/>
              </a:cxn>
              <a:cxn ang="0">
                <a:pos x="467" y="349"/>
              </a:cxn>
              <a:cxn ang="0">
                <a:pos x="44" y="349"/>
              </a:cxn>
              <a:cxn ang="0">
                <a:pos x="30" y="335"/>
              </a:cxn>
              <a:cxn ang="0">
                <a:pos x="30" y="42"/>
              </a:cxn>
              <a:cxn ang="0">
                <a:pos x="44" y="28"/>
              </a:cxn>
              <a:cxn ang="0">
                <a:pos x="467" y="28"/>
              </a:cxn>
              <a:cxn ang="0">
                <a:pos x="481" y="42"/>
              </a:cxn>
              <a:cxn ang="0">
                <a:pos x="481" y="335"/>
              </a:cxn>
            </a:cxnLst>
            <a:rect l="0" t="0" r="r" b="b"/>
            <a:pathLst>
              <a:path w="510" h="435">
                <a:moveTo>
                  <a:pt x="494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1"/>
                  <a:pt x="0" y="361"/>
                  <a:pt x="0" y="361"/>
                </a:cubicBezTo>
                <a:cubicBezTo>
                  <a:pt x="0" y="370"/>
                  <a:pt x="8" y="377"/>
                  <a:pt x="17" y="377"/>
                </a:cubicBezTo>
                <a:cubicBezTo>
                  <a:pt x="174" y="377"/>
                  <a:pt x="174" y="377"/>
                  <a:pt x="174" y="377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39" y="435"/>
                  <a:pt x="139" y="435"/>
                  <a:pt x="139" y="435"/>
                </a:cubicBezTo>
                <a:cubicBezTo>
                  <a:pt x="380" y="435"/>
                  <a:pt x="380" y="435"/>
                  <a:pt x="380" y="435"/>
                </a:cubicBezTo>
                <a:cubicBezTo>
                  <a:pt x="346" y="402"/>
                  <a:pt x="346" y="402"/>
                  <a:pt x="346" y="402"/>
                </a:cubicBezTo>
                <a:cubicBezTo>
                  <a:pt x="346" y="377"/>
                  <a:pt x="346" y="377"/>
                  <a:pt x="346" y="377"/>
                </a:cubicBezTo>
                <a:cubicBezTo>
                  <a:pt x="494" y="377"/>
                  <a:pt x="494" y="377"/>
                  <a:pt x="494" y="377"/>
                </a:cubicBezTo>
                <a:cubicBezTo>
                  <a:pt x="503" y="377"/>
                  <a:pt x="510" y="370"/>
                  <a:pt x="510" y="361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10" y="7"/>
                  <a:pt x="503" y="0"/>
                  <a:pt x="494" y="0"/>
                </a:cubicBezTo>
                <a:close/>
                <a:moveTo>
                  <a:pt x="481" y="335"/>
                </a:moveTo>
                <a:cubicBezTo>
                  <a:pt x="481" y="343"/>
                  <a:pt x="475" y="349"/>
                  <a:pt x="467" y="349"/>
                </a:cubicBezTo>
                <a:cubicBezTo>
                  <a:pt x="44" y="349"/>
                  <a:pt x="44" y="349"/>
                  <a:pt x="44" y="349"/>
                </a:cubicBezTo>
                <a:cubicBezTo>
                  <a:pt x="36" y="349"/>
                  <a:pt x="30" y="343"/>
                  <a:pt x="30" y="335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34"/>
                  <a:pt x="36" y="28"/>
                  <a:pt x="44" y="28"/>
                </a:cubicBezTo>
                <a:cubicBezTo>
                  <a:pt x="467" y="28"/>
                  <a:pt x="467" y="28"/>
                  <a:pt x="467" y="28"/>
                </a:cubicBezTo>
                <a:cubicBezTo>
                  <a:pt x="475" y="28"/>
                  <a:pt x="481" y="34"/>
                  <a:pt x="481" y="42"/>
                </a:cubicBezTo>
                <a:lnTo>
                  <a:pt x="481" y="335"/>
                </a:ln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/>
          <a:lstStyle/>
          <a:p>
            <a:pPr defTabSz="555625"/>
            <a:endParaRPr lang="en-US" spc="-92" dirty="0">
              <a:solidFill>
                <a:srgbClr val="FFFFFF">
                  <a:lumMod val="50000"/>
                </a:srgbClr>
              </a:solidFill>
              <a:latin typeface="Segoe Light" pitchFamily="34" charset="0"/>
            </a:endParaRPr>
          </a:p>
        </p:txBody>
      </p:sp>
      <p:pic>
        <p:nvPicPr>
          <p:cNvPr id="5" name="图片 4" descr="baojingxito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20465" y="3458845"/>
            <a:ext cx="468630" cy="375285"/>
          </a:xfrm>
          <a:prstGeom prst="rect">
            <a:avLst/>
          </a:prstGeom>
        </p:spPr>
      </p:pic>
      <p:sp>
        <p:nvSpPr>
          <p:cNvPr id="7" name="Freeform 88"/>
          <p:cNvSpPr>
            <a:spLocks noEditPoints="1"/>
          </p:cNvSpPr>
          <p:nvPr/>
        </p:nvSpPr>
        <p:spPr bwMode="black">
          <a:xfrm>
            <a:off x="4261485" y="3943985"/>
            <a:ext cx="528955" cy="448945"/>
          </a:xfrm>
          <a:custGeom>
            <a:avLst/>
            <a:gdLst/>
            <a:ahLst/>
            <a:cxnLst>
              <a:cxn ang="0">
                <a:pos x="494" y="0"/>
              </a:cxn>
              <a:cxn ang="0">
                <a:pos x="17" y="0"/>
              </a:cxn>
              <a:cxn ang="0">
                <a:pos x="0" y="16"/>
              </a:cxn>
              <a:cxn ang="0">
                <a:pos x="0" y="361"/>
              </a:cxn>
              <a:cxn ang="0">
                <a:pos x="17" y="377"/>
              </a:cxn>
              <a:cxn ang="0">
                <a:pos x="174" y="377"/>
              </a:cxn>
              <a:cxn ang="0">
                <a:pos x="174" y="402"/>
              </a:cxn>
              <a:cxn ang="0">
                <a:pos x="139" y="435"/>
              </a:cxn>
              <a:cxn ang="0">
                <a:pos x="380" y="435"/>
              </a:cxn>
              <a:cxn ang="0">
                <a:pos x="346" y="402"/>
              </a:cxn>
              <a:cxn ang="0">
                <a:pos x="346" y="377"/>
              </a:cxn>
              <a:cxn ang="0">
                <a:pos x="494" y="377"/>
              </a:cxn>
              <a:cxn ang="0">
                <a:pos x="510" y="361"/>
              </a:cxn>
              <a:cxn ang="0">
                <a:pos x="510" y="16"/>
              </a:cxn>
              <a:cxn ang="0">
                <a:pos x="494" y="0"/>
              </a:cxn>
              <a:cxn ang="0">
                <a:pos x="481" y="335"/>
              </a:cxn>
              <a:cxn ang="0">
                <a:pos x="467" y="349"/>
              </a:cxn>
              <a:cxn ang="0">
                <a:pos x="44" y="349"/>
              </a:cxn>
              <a:cxn ang="0">
                <a:pos x="30" y="335"/>
              </a:cxn>
              <a:cxn ang="0">
                <a:pos x="30" y="42"/>
              </a:cxn>
              <a:cxn ang="0">
                <a:pos x="44" y="28"/>
              </a:cxn>
              <a:cxn ang="0">
                <a:pos x="467" y="28"/>
              </a:cxn>
              <a:cxn ang="0">
                <a:pos x="481" y="42"/>
              </a:cxn>
              <a:cxn ang="0">
                <a:pos x="481" y="335"/>
              </a:cxn>
            </a:cxnLst>
            <a:rect l="0" t="0" r="r" b="b"/>
            <a:pathLst>
              <a:path w="510" h="435">
                <a:moveTo>
                  <a:pt x="494" y="0"/>
                </a:moveTo>
                <a:cubicBezTo>
                  <a:pt x="17" y="0"/>
                  <a:pt x="17" y="0"/>
                  <a:pt x="17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361"/>
                  <a:pt x="0" y="361"/>
                  <a:pt x="0" y="361"/>
                </a:cubicBezTo>
                <a:cubicBezTo>
                  <a:pt x="0" y="370"/>
                  <a:pt x="8" y="377"/>
                  <a:pt x="17" y="377"/>
                </a:cubicBezTo>
                <a:cubicBezTo>
                  <a:pt x="174" y="377"/>
                  <a:pt x="174" y="377"/>
                  <a:pt x="174" y="377"/>
                </a:cubicBezTo>
                <a:cubicBezTo>
                  <a:pt x="174" y="402"/>
                  <a:pt x="174" y="402"/>
                  <a:pt x="174" y="402"/>
                </a:cubicBezTo>
                <a:cubicBezTo>
                  <a:pt x="139" y="435"/>
                  <a:pt x="139" y="435"/>
                  <a:pt x="139" y="435"/>
                </a:cubicBezTo>
                <a:cubicBezTo>
                  <a:pt x="380" y="435"/>
                  <a:pt x="380" y="435"/>
                  <a:pt x="380" y="435"/>
                </a:cubicBezTo>
                <a:cubicBezTo>
                  <a:pt x="346" y="402"/>
                  <a:pt x="346" y="402"/>
                  <a:pt x="346" y="402"/>
                </a:cubicBezTo>
                <a:cubicBezTo>
                  <a:pt x="346" y="377"/>
                  <a:pt x="346" y="377"/>
                  <a:pt x="346" y="377"/>
                </a:cubicBezTo>
                <a:cubicBezTo>
                  <a:pt x="494" y="377"/>
                  <a:pt x="494" y="377"/>
                  <a:pt x="494" y="377"/>
                </a:cubicBezTo>
                <a:cubicBezTo>
                  <a:pt x="503" y="377"/>
                  <a:pt x="510" y="370"/>
                  <a:pt x="510" y="361"/>
                </a:cubicBezTo>
                <a:cubicBezTo>
                  <a:pt x="510" y="16"/>
                  <a:pt x="510" y="16"/>
                  <a:pt x="510" y="16"/>
                </a:cubicBezTo>
                <a:cubicBezTo>
                  <a:pt x="510" y="7"/>
                  <a:pt x="503" y="0"/>
                  <a:pt x="494" y="0"/>
                </a:cubicBezTo>
                <a:close/>
                <a:moveTo>
                  <a:pt x="481" y="335"/>
                </a:moveTo>
                <a:cubicBezTo>
                  <a:pt x="481" y="343"/>
                  <a:pt x="475" y="349"/>
                  <a:pt x="467" y="349"/>
                </a:cubicBezTo>
                <a:cubicBezTo>
                  <a:pt x="44" y="349"/>
                  <a:pt x="44" y="349"/>
                  <a:pt x="44" y="349"/>
                </a:cubicBezTo>
                <a:cubicBezTo>
                  <a:pt x="36" y="349"/>
                  <a:pt x="30" y="343"/>
                  <a:pt x="30" y="335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34"/>
                  <a:pt x="36" y="28"/>
                  <a:pt x="44" y="28"/>
                </a:cubicBezTo>
                <a:cubicBezTo>
                  <a:pt x="467" y="28"/>
                  <a:pt x="467" y="28"/>
                  <a:pt x="467" y="28"/>
                </a:cubicBezTo>
                <a:cubicBezTo>
                  <a:pt x="475" y="28"/>
                  <a:pt x="481" y="34"/>
                  <a:pt x="481" y="42"/>
                </a:cubicBezTo>
                <a:lnTo>
                  <a:pt x="481" y="335"/>
                </a:lnTo>
                <a:close/>
              </a:path>
            </a:pathLst>
          </a:custGeom>
          <a:solidFill>
            <a:srgbClr val="FFFFFF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/>
          <a:lstStyle/>
          <a:p>
            <a:pPr defTabSz="555625"/>
            <a:endParaRPr lang="en-US" spc="-92" dirty="0">
              <a:solidFill>
                <a:srgbClr val="FFFFFF">
                  <a:lumMod val="50000"/>
                </a:srgbClr>
              </a:solidFill>
              <a:latin typeface="Segoe Light" pitchFamily="34" charset="0"/>
            </a:endParaRPr>
          </a:p>
        </p:txBody>
      </p:sp>
      <p:pic>
        <p:nvPicPr>
          <p:cNvPr id="8" name="图片 7" descr="baoji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7685" y="3953510"/>
            <a:ext cx="376555" cy="376555"/>
          </a:xfrm>
          <a:prstGeom prst="rect">
            <a:avLst/>
          </a:prstGeom>
        </p:spPr>
      </p:pic>
      <p:sp>
        <p:nvSpPr>
          <p:cNvPr id="9" name="Freeform 7"/>
          <p:cNvSpPr>
            <a:spLocks noEditPoints="1"/>
          </p:cNvSpPr>
          <p:nvPr/>
        </p:nvSpPr>
        <p:spPr bwMode="black">
          <a:xfrm>
            <a:off x="3689350" y="4956175"/>
            <a:ext cx="508000" cy="517525"/>
          </a:xfrm>
          <a:custGeom>
            <a:avLst/>
            <a:gdLst>
              <a:gd name="T0" fmla="*/ 952 w 1833"/>
              <a:gd name="T1" fmla="*/ 1301 h 2225"/>
              <a:gd name="T2" fmla="*/ 882 w 1833"/>
              <a:gd name="T3" fmla="*/ 1413 h 2225"/>
              <a:gd name="T4" fmla="*/ 677 w 1833"/>
              <a:gd name="T5" fmla="*/ 2162 h 2225"/>
              <a:gd name="T6" fmla="*/ 1156 w 1833"/>
              <a:gd name="T7" fmla="*/ 2162 h 2225"/>
              <a:gd name="T8" fmla="*/ 1071 w 1833"/>
              <a:gd name="T9" fmla="*/ 2089 h 2225"/>
              <a:gd name="T10" fmla="*/ 785 w 1833"/>
              <a:gd name="T11" fmla="*/ 2039 h 2225"/>
              <a:gd name="T12" fmla="*/ 1071 w 1833"/>
              <a:gd name="T13" fmla="*/ 2089 h 2225"/>
              <a:gd name="T14" fmla="*/ 760 w 1833"/>
              <a:gd name="T15" fmla="*/ 1949 h 2225"/>
              <a:gd name="T16" fmla="*/ 1096 w 1833"/>
              <a:gd name="T17" fmla="*/ 1949 h 2225"/>
              <a:gd name="T18" fmla="*/ 1026 w 1833"/>
              <a:gd name="T19" fmla="*/ 1801 h 2225"/>
              <a:gd name="T20" fmla="*/ 1061 w 1833"/>
              <a:gd name="T21" fmla="*/ 1836 h 2225"/>
              <a:gd name="T22" fmla="*/ 260 w 1833"/>
              <a:gd name="T23" fmla="*/ 1329 h 2225"/>
              <a:gd name="T24" fmla="*/ 748 w 1833"/>
              <a:gd name="T25" fmla="*/ 1136 h 2225"/>
              <a:gd name="T26" fmla="*/ 190 w 1833"/>
              <a:gd name="T27" fmla="*/ 1329 h 2225"/>
              <a:gd name="T28" fmla="*/ 0 w 1833"/>
              <a:gd name="T29" fmla="*/ 1476 h 2225"/>
              <a:gd name="T30" fmla="*/ 416 w 1833"/>
              <a:gd name="T31" fmla="*/ 2225 h 2225"/>
              <a:gd name="T32" fmla="*/ 416 w 1833"/>
              <a:gd name="T33" fmla="*/ 1413 h 2225"/>
              <a:gd name="T34" fmla="*/ 83 w 1833"/>
              <a:gd name="T35" fmla="*/ 2064 h 2225"/>
              <a:gd name="T36" fmla="*/ 419 w 1833"/>
              <a:gd name="T37" fmla="*/ 2064 h 2225"/>
              <a:gd name="T38" fmla="*/ 108 w 1833"/>
              <a:gd name="T39" fmla="*/ 1974 h 2225"/>
              <a:gd name="T40" fmla="*/ 394 w 1833"/>
              <a:gd name="T41" fmla="*/ 1924 h 2225"/>
              <a:gd name="T42" fmla="*/ 384 w 1833"/>
              <a:gd name="T43" fmla="*/ 1836 h 2225"/>
              <a:gd name="T44" fmla="*/ 419 w 1833"/>
              <a:gd name="T45" fmla="*/ 1801 h 2225"/>
              <a:gd name="T46" fmla="*/ 1643 w 1833"/>
              <a:gd name="T47" fmla="*/ 1413 h 2225"/>
              <a:gd name="T48" fmla="*/ 1082 w 1833"/>
              <a:gd name="T49" fmla="*/ 1101 h 2225"/>
              <a:gd name="T50" fmla="*/ 1415 w 1833"/>
              <a:gd name="T51" fmla="*/ 1171 h 2225"/>
              <a:gd name="T52" fmla="*/ 1417 w 1833"/>
              <a:gd name="T53" fmla="*/ 1413 h 2225"/>
              <a:gd name="T54" fmla="*/ 1417 w 1833"/>
              <a:gd name="T55" fmla="*/ 2225 h 2225"/>
              <a:gd name="T56" fmla="*/ 1833 w 1833"/>
              <a:gd name="T57" fmla="*/ 1476 h 2225"/>
              <a:gd name="T58" fmla="*/ 1462 w 1833"/>
              <a:gd name="T59" fmla="*/ 2089 h 2225"/>
              <a:gd name="T60" fmla="*/ 1748 w 1833"/>
              <a:gd name="T61" fmla="*/ 2039 h 2225"/>
              <a:gd name="T62" fmla="*/ 1748 w 1833"/>
              <a:gd name="T63" fmla="*/ 1974 h 2225"/>
              <a:gd name="T64" fmla="*/ 1462 w 1833"/>
              <a:gd name="T65" fmla="*/ 1924 h 2225"/>
              <a:gd name="T66" fmla="*/ 1748 w 1833"/>
              <a:gd name="T67" fmla="*/ 1974 h 2225"/>
              <a:gd name="T68" fmla="*/ 1738 w 1833"/>
              <a:gd name="T69" fmla="*/ 1766 h 2225"/>
              <a:gd name="T70" fmla="*/ 650 w 1833"/>
              <a:gd name="T71" fmla="*/ 592 h 2225"/>
              <a:gd name="T72" fmla="*/ 1296 w 1833"/>
              <a:gd name="T73" fmla="*/ 113 h 2225"/>
              <a:gd name="T74" fmla="*/ 537 w 1833"/>
              <a:gd name="T75" fmla="*/ 113 h 2225"/>
              <a:gd name="T76" fmla="*/ 603 w 1833"/>
              <a:gd name="T77" fmla="*/ 113 h 2225"/>
              <a:gd name="T78" fmla="*/ 1231 w 1833"/>
              <a:gd name="T79" fmla="*/ 113 h 2225"/>
              <a:gd name="T80" fmla="*/ 650 w 1833"/>
              <a:gd name="T81" fmla="*/ 526 h 2225"/>
              <a:gd name="T82" fmla="*/ 405 w 1833"/>
              <a:gd name="T83" fmla="*/ 902 h 2225"/>
              <a:gd name="T84" fmla="*/ 803 w 1833"/>
              <a:gd name="T85" fmla="*/ 1101 h 2225"/>
              <a:gd name="T86" fmla="*/ 882 w 1833"/>
              <a:gd name="T87" fmla="*/ 1250 h 2225"/>
              <a:gd name="T88" fmla="*/ 1031 w 1833"/>
              <a:gd name="T89" fmla="*/ 1171 h 2225"/>
              <a:gd name="T90" fmla="*/ 952 w 1833"/>
              <a:gd name="T91" fmla="*/ 1021 h 2225"/>
              <a:gd name="T92" fmla="*/ 1457 w 1833"/>
              <a:gd name="T93" fmla="*/ 874 h 2225"/>
              <a:gd name="T94" fmla="*/ 1303 w 1833"/>
              <a:gd name="T95" fmla="*/ 652 h 2225"/>
              <a:gd name="T96" fmla="*/ 530 w 1833"/>
              <a:gd name="T97" fmla="*/ 652 h 2225"/>
              <a:gd name="T98" fmla="*/ 377 w 1833"/>
              <a:gd name="T99" fmla="*/ 874 h 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833" h="2225">
                <a:moveTo>
                  <a:pt x="1093" y="1413"/>
                </a:moveTo>
                <a:cubicBezTo>
                  <a:pt x="952" y="1413"/>
                  <a:pt x="952" y="1413"/>
                  <a:pt x="952" y="1413"/>
                </a:cubicBezTo>
                <a:cubicBezTo>
                  <a:pt x="952" y="1301"/>
                  <a:pt x="952" y="1301"/>
                  <a:pt x="952" y="1301"/>
                </a:cubicBezTo>
                <a:cubicBezTo>
                  <a:pt x="940" y="1304"/>
                  <a:pt x="929" y="1305"/>
                  <a:pt x="917" y="1305"/>
                </a:cubicBezTo>
                <a:cubicBezTo>
                  <a:pt x="905" y="1305"/>
                  <a:pt x="893" y="1304"/>
                  <a:pt x="882" y="1301"/>
                </a:cubicBezTo>
                <a:cubicBezTo>
                  <a:pt x="882" y="1413"/>
                  <a:pt x="882" y="1413"/>
                  <a:pt x="882" y="1413"/>
                </a:cubicBezTo>
                <a:cubicBezTo>
                  <a:pt x="740" y="1413"/>
                  <a:pt x="740" y="1413"/>
                  <a:pt x="740" y="1413"/>
                </a:cubicBezTo>
                <a:cubicBezTo>
                  <a:pt x="705" y="1413"/>
                  <a:pt x="677" y="1441"/>
                  <a:pt x="677" y="1476"/>
                </a:cubicBezTo>
                <a:cubicBezTo>
                  <a:pt x="677" y="2162"/>
                  <a:pt x="677" y="2162"/>
                  <a:pt x="677" y="2162"/>
                </a:cubicBezTo>
                <a:cubicBezTo>
                  <a:pt x="677" y="2197"/>
                  <a:pt x="705" y="2225"/>
                  <a:pt x="740" y="2225"/>
                </a:cubicBezTo>
                <a:cubicBezTo>
                  <a:pt x="1093" y="2225"/>
                  <a:pt x="1093" y="2225"/>
                  <a:pt x="1093" y="2225"/>
                </a:cubicBezTo>
                <a:cubicBezTo>
                  <a:pt x="1128" y="2225"/>
                  <a:pt x="1156" y="2197"/>
                  <a:pt x="1156" y="2162"/>
                </a:cubicBezTo>
                <a:cubicBezTo>
                  <a:pt x="1156" y="1476"/>
                  <a:pt x="1156" y="1476"/>
                  <a:pt x="1156" y="1476"/>
                </a:cubicBezTo>
                <a:cubicBezTo>
                  <a:pt x="1156" y="1441"/>
                  <a:pt x="1128" y="1413"/>
                  <a:pt x="1093" y="1413"/>
                </a:cubicBezTo>
                <a:close/>
                <a:moveTo>
                  <a:pt x="1071" y="2089"/>
                </a:moveTo>
                <a:cubicBezTo>
                  <a:pt x="785" y="2089"/>
                  <a:pt x="785" y="2089"/>
                  <a:pt x="785" y="2089"/>
                </a:cubicBezTo>
                <a:cubicBezTo>
                  <a:pt x="771" y="2089"/>
                  <a:pt x="760" y="2078"/>
                  <a:pt x="760" y="2064"/>
                </a:cubicBezTo>
                <a:cubicBezTo>
                  <a:pt x="760" y="2050"/>
                  <a:pt x="771" y="2039"/>
                  <a:pt x="785" y="2039"/>
                </a:cubicBezTo>
                <a:cubicBezTo>
                  <a:pt x="1071" y="2039"/>
                  <a:pt x="1071" y="2039"/>
                  <a:pt x="1071" y="2039"/>
                </a:cubicBezTo>
                <a:cubicBezTo>
                  <a:pt x="1085" y="2039"/>
                  <a:pt x="1096" y="2050"/>
                  <a:pt x="1096" y="2064"/>
                </a:cubicBezTo>
                <a:cubicBezTo>
                  <a:pt x="1096" y="2078"/>
                  <a:pt x="1085" y="2089"/>
                  <a:pt x="1071" y="2089"/>
                </a:cubicBezTo>
                <a:close/>
                <a:moveTo>
                  <a:pt x="1071" y="1974"/>
                </a:moveTo>
                <a:cubicBezTo>
                  <a:pt x="785" y="1974"/>
                  <a:pt x="785" y="1974"/>
                  <a:pt x="785" y="1974"/>
                </a:cubicBezTo>
                <a:cubicBezTo>
                  <a:pt x="771" y="1974"/>
                  <a:pt x="760" y="1963"/>
                  <a:pt x="760" y="1949"/>
                </a:cubicBezTo>
                <a:cubicBezTo>
                  <a:pt x="760" y="1935"/>
                  <a:pt x="771" y="1924"/>
                  <a:pt x="785" y="1924"/>
                </a:cubicBezTo>
                <a:cubicBezTo>
                  <a:pt x="1071" y="1924"/>
                  <a:pt x="1071" y="1924"/>
                  <a:pt x="1071" y="1924"/>
                </a:cubicBezTo>
                <a:cubicBezTo>
                  <a:pt x="1085" y="1924"/>
                  <a:pt x="1096" y="1935"/>
                  <a:pt x="1096" y="1949"/>
                </a:cubicBezTo>
                <a:cubicBezTo>
                  <a:pt x="1096" y="1963"/>
                  <a:pt x="1085" y="1974"/>
                  <a:pt x="1071" y="1974"/>
                </a:cubicBezTo>
                <a:close/>
                <a:moveTo>
                  <a:pt x="1061" y="1836"/>
                </a:moveTo>
                <a:cubicBezTo>
                  <a:pt x="1042" y="1836"/>
                  <a:pt x="1026" y="1820"/>
                  <a:pt x="1026" y="1801"/>
                </a:cubicBezTo>
                <a:cubicBezTo>
                  <a:pt x="1026" y="1782"/>
                  <a:pt x="1042" y="1766"/>
                  <a:pt x="1061" y="1766"/>
                </a:cubicBezTo>
                <a:cubicBezTo>
                  <a:pt x="1081" y="1766"/>
                  <a:pt x="1096" y="1782"/>
                  <a:pt x="1096" y="1801"/>
                </a:cubicBezTo>
                <a:cubicBezTo>
                  <a:pt x="1096" y="1820"/>
                  <a:pt x="1081" y="1836"/>
                  <a:pt x="1061" y="1836"/>
                </a:cubicBezTo>
                <a:close/>
                <a:moveTo>
                  <a:pt x="416" y="1413"/>
                </a:moveTo>
                <a:cubicBezTo>
                  <a:pt x="260" y="1413"/>
                  <a:pt x="260" y="1413"/>
                  <a:pt x="260" y="1413"/>
                </a:cubicBezTo>
                <a:cubicBezTo>
                  <a:pt x="260" y="1329"/>
                  <a:pt x="260" y="1329"/>
                  <a:pt x="260" y="1329"/>
                </a:cubicBezTo>
                <a:cubicBezTo>
                  <a:pt x="260" y="1242"/>
                  <a:pt x="331" y="1171"/>
                  <a:pt x="418" y="1171"/>
                </a:cubicBezTo>
                <a:cubicBezTo>
                  <a:pt x="751" y="1171"/>
                  <a:pt x="751" y="1171"/>
                  <a:pt x="751" y="1171"/>
                </a:cubicBezTo>
                <a:cubicBezTo>
                  <a:pt x="749" y="1159"/>
                  <a:pt x="748" y="1148"/>
                  <a:pt x="748" y="1136"/>
                </a:cubicBezTo>
                <a:cubicBezTo>
                  <a:pt x="748" y="1124"/>
                  <a:pt x="749" y="1112"/>
                  <a:pt x="751" y="1101"/>
                </a:cubicBezTo>
                <a:cubicBezTo>
                  <a:pt x="418" y="1101"/>
                  <a:pt x="418" y="1101"/>
                  <a:pt x="418" y="1101"/>
                </a:cubicBezTo>
                <a:cubicBezTo>
                  <a:pt x="293" y="1101"/>
                  <a:pt x="190" y="1203"/>
                  <a:pt x="190" y="1329"/>
                </a:cubicBezTo>
                <a:cubicBezTo>
                  <a:pt x="190" y="1413"/>
                  <a:pt x="190" y="1413"/>
                  <a:pt x="190" y="1413"/>
                </a:cubicBezTo>
                <a:cubicBezTo>
                  <a:pt x="63" y="1413"/>
                  <a:pt x="63" y="1413"/>
                  <a:pt x="63" y="1413"/>
                </a:cubicBezTo>
                <a:cubicBezTo>
                  <a:pt x="28" y="1413"/>
                  <a:pt x="0" y="1441"/>
                  <a:pt x="0" y="1476"/>
                </a:cubicBezTo>
                <a:cubicBezTo>
                  <a:pt x="0" y="2162"/>
                  <a:pt x="0" y="2162"/>
                  <a:pt x="0" y="2162"/>
                </a:cubicBezTo>
                <a:cubicBezTo>
                  <a:pt x="0" y="2197"/>
                  <a:pt x="28" y="2225"/>
                  <a:pt x="63" y="2225"/>
                </a:cubicBezTo>
                <a:cubicBezTo>
                  <a:pt x="416" y="2225"/>
                  <a:pt x="416" y="2225"/>
                  <a:pt x="416" y="2225"/>
                </a:cubicBezTo>
                <a:cubicBezTo>
                  <a:pt x="451" y="2225"/>
                  <a:pt x="480" y="2197"/>
                  <a:pt x="480" y="2162"/>
                </a:cubicBezTo>
                <a:cubicBezTo>
                  <a:pt x="480" y="1476"/>
                  <a:pt x="480" y="1476"/>
                  <a:pt x="480" y="1476"/>
                </a:cubicBezTo>
                <a:cubicBezTo>
                  <a:pt x="480" y="1441"/>
                  <a:pt x="451" y="1413"/>
                  <a:pt x="416" y="1413"/>
                </a:cubicBezTo>
                <a:close/>
                <a:moveTo>
                  <a:pt x="394" y="2089"/>
                </a:moveTo>
                <a:cubicBezTo>
                  <a:pt x="108" y="2089"/>
                  <a:pt x="108" y="2089"/>
                  <a:pt x="108" y="2089"/>
                </a:cubicBezTo>
                <a:cubicBezTo>
                  <a:pt x="94" y="2089"/>
                  <a:pt x="83" y="2078"/>
                  <a:pt x="83" y="2064"/>
                </a:cubicBezTo>
                <a:cubicBezTo>
                  <a:pt x="83" y="2050"/>
                  <a:pt x="94" y="2039"/>
                  <a:pt x="108" y="2039"/>
                </a:cubicBezTo>
                <a:cubicBezTo>
                  <a:pt x="394" y="2039"/>
                  <a:pt x="394" y="2039"/>
                  <a:pt x="394" y="2039"/>
                </a:cubicBezTo>
                <a:cubicBezTo>
                  <a:pt x="408" y="2039"/>
                  <a:pt x="419" y="2050"/>
                  <a:pt x="419" y="2064"/>
                </a:cubicBezTo>
                <a:cubicBezTo>
                  <a:pt x="419" y="2078"/>
                  <a:pt x="408" y="2089"/>
                  <a:pt x="394" y="2089"/>
                </a:cubicBezTo>
                <a:close/>
                <a:moveTo>
                  <a:pt x="394" y="1974"/>
                </a:moveTo>
                <a:cubicBezTo>
                  <a:pt x="108" y="1974"/>
                  <a:pt x="108" y="1974"/>
                  <a:pt x="108" y="1974"/>
                </a:cubicBezTo>
                <a:cubicBezTo>
                  <a:pt x="94" y="1974"/>
                  <a:pt x="83" y="1963"/>
                  <a:pt x="83" y="1949"/>
                </a:cubicBezTo>
                <a:cubicBezTo>
                  <a:pt x="83" y="1935"/>
                  <a:pt x="94" y="1924"/>
                  <a:pt x="108" y="1924"/>
                </a:cubicBezTo>
                <a:cubicBezTo>
                  <a:pt x="394" y="1924"/>
                  <a:pt x="394" y="1924"/>
                  <a:pt x="394" y="1924"/>
                </a:cubicBezTo>
                <a:cubicBezTo>
                  <a:pt x="408" y="1924"/>
                  <a:pt x="419" y="1935"/>
                  <a:pt x="419" y="1949"/>
                </a:cubicBezTo>
                <a:cubicBezTo>
                  <a:pt x="419" y="1963"/>
                  <a:pt x="408" y="1974"/>
                  <a:pt x="394" y="1974"/>
                </a:cubicBezTo>
                <a:close/>
                <a:moveTo>
                  <a:pt x="384" y="1836"/>
                </a:moveTo>
                <a:cubicBezTo>
                  <a:pt x="365" y="1836"/>
                  <a:pt x="350" y="1820"/>
                  <a:pt x="350" y="1801"/>
                </a:cubicBezTo>
                <a:cubicBezTo>
                  <a:pt x="350" y="1782"/>
                  <a:pt x="365" y="1766"/>
                  <a:pt x="384" y="1766"/>
                </a:cubicBezTo>
                <a:cubicBezTo>
                  <a:pt x="404" y="1766"/>
                  <a:pt x="419" y="1782"/>
                  <a:pt x="419" y="1801"/>
                </a:cubicBezTo>
                <a:cubicBezTo>
                  <a:pt x="419" y="1820"/>
                  <a:pt x="404" y="1836"/>
                  <a:pt x="384" y="1836"/>
                </a:cubicBezTo>
                <a:close/>
                <a:moveTo>
                  <a:pt x="1770" y="1413"/>
                </a:moveTo>
                <a:cubicBezTo>
                  <a:pt x="1643" y="1413"/>
                  <a:pt x="1643" y="1413"/>
                  <a:pt x="1643" y="1413"/>
                </a:cubicBezTo>
                <a:cubicBezTo>
                  <a:pt x="1643" y="1329"/>
                  <a:pt x="1643" y="1329"/>
                  <a:pt x="1643" y="1329"/>
                </a:cubicBezTo>
                <a:cubicBezTo>
                  <a:pt x="1643" y="1203"/>
                  <a:pt x="1541" y="1101"/>
                  <a:pt x="1415" y="1101"/>
                </a:cubicBezTo>
                <a:cubicBezTo>
                  <a:pt x="1082" y="1101"/>
                  <a:pt x="1082" y="1101"/>
                  <a:pt x="1082" y="1101"/>
                </a:cubicBezTo>
                <a:cubicBezTo>
                  <a:pt x="1085" y="1112"/>
                  <a:pt x="1086" y="1124"/>
                  <a:pt x="1086" y="1136"/>
                </a:cubicBezTo>
                <a:cubicBezTo>
                  <a:pt x="1086" y="1148"/>
                  <a:pt x="1085" y="1159"/>
                  <a:pt x="1082" y="1171"/>
                </a:cubicBezTo>
                <a:cubicBezTo>
                  <a:pt x="1415" y="1171"/>
                  <a:pt x="1415" y="1171"/>
                  <a:pt x="1415" y="1171"/>
                </a:cubicBezTo>
                <a:cubicBezTo>
                  <a:pt x="1503" y="1171"/>
                  <a:pt x="1574" y="1242"/>
                  <a:pt x="1574" y="1329"/>
                </a:cubicBezTo>
                <a:cubicBezTo>
                  <a:pt x="1574" y="1413"/>
                  <a:pt x="1574" y="1413"/>
                  <a:pt x="1574" y="1413"/>
                </a:cubicBezTo>
                <a:cubicBezTo>
                  <a:pt x="1417" y="1413"/>
                  <a:pt x="1417" y="1413"/>
                  <a:pt x="1417" y="1413"/>
                </a:cubicBezTo>
                <a:cubicBezTo>
                  <a:pt x="1382" y="1413"/>
                  <a:pt x="1354" y="1441"/>
                  <a:pt x="1354" y="1476"/>
                </a:cubicBezTo>
                <a:cubicBezTo>
                  <a:pt x="1354" y="2162"/>
                  <a:pt x="1354" y="2162"/>
                  <a:pt x="1354" y="2162"/>
                </a:cubicBezTo>
                <a:cubicBezTo>
                  <a:pt x="1354" y="2197"/>
                  <a:pt x="1382" y="2225"/>
                  <a:pt x="1417" y="2225"/>
                </a:cubicBezTo>
                <a:cubicBezTo>
                  <a:pt x="1770" y="2225"/>
                  <a:pt x="1770" y="2225"/>
                  <a:pt x="1770" y="2225"/>
                </a:cubicBezTo>
                <a:cubicBezTo>
                  <a:pt x="1805" y="2225"/>
                  <a:pt x="1833" y="2197"/>
                  <a:pt x="1833" y="2162"/>
                </a:cubicBezTo>
                <a:cubicBezTo>
                  <a:pt x="1833" y="1476"/>
                  <a:pt x="1833" y="1476"/>
                  <a:pt x="1833" y="1476"/>
                </a:cubicBezTo>
                <a:cubicBezTo>
                  <a:pt x="1833" y="1441"/>
                  <a:pt x="1805" y="1413"/>
                  <a:pt x="1770" y="1413"/>
                </a:cubicBezTo>
                <a:close/>
                <a:moveTo>
                  <a:pt x="1748" y="2089"/>
                </a:moveTo>
                <a:cubicBezTo>
                  <a:pt x="1462" y="2089"/>
                  <a:pt x="1462" y="2089"/>
                  <a:pt x="1462" y="2089"/>
                </a:cubicBezTo>
                <a:cubicBezTo>
                  <a:pt x="1448" y="2089"/>
                  <a:pt x="1437" y="2078"/>
                  <a:pt x="1437" y="2064"/>
                </a:cubicBezTo>
                <a:cubicBezTo>
                  <a:pt x="1437" y="2050"/>
                  <a:pt x="1448" y="2039"/>
                  <a:pt x="1462" y="2039"/>
                </a:cubicBezTo>
                <a:cubicBezTo>
                  <a:pt x="1748" y="2039"/>
                  <a:pt x="1748" y="2039"/>
                  <a:pt x="1748" y="2039"/>
                </a:cubicBezTo>
                <a:cubicBezTo>
                  <a:pt x="1762" y="2039"/>
                  <a:pt x="1773" y="2050"/>
                  <a:pt x="1773" y="2064"/>
                </a:cubicBezTo>
                <a:cubicBezTo>
                  <a:pt x="1773" y="2078"/>
                  <a:pt x="1762" y="2089"/>
                  <a:pt x="1748" y="2089"/>
                </a:cubicBezTo>
                <a:close/>
                <a:moveTo>
                  <a:pt x="1748" y="1974"/>
                </a:moveTo>
                <a:cubicBezTo>
                  <a:pt x="1462" y="1974"/>
                  <a:pt x="1462" y="1974"/>
                  <a:pt x="1462" y="1974"/>
                </a:cubicBezTo>
                <a:cubicBezTo>
                  <a:pt x="1448" y="1974"/>
                  <a:pt x="1437" y="1963"/>
                  <a:pt x="1437" y="1949"/>
                </a:cubicBezTo>
                <a:cubicBezTo>
                  <a:pt x="1437" y="1935"/>
                  <a:pt x="1448" y="1924"/>
                  <a:pt x="1462" y="1924"/>
                </a:cubicBezTo>
                <a:cubicBezTo>
                  <a:pt x="1748" y="1924"/>
                  <a:pt x="1748" y="1924"/>
                  <a:pt x="1748" y="1924"/>
                </a:cubicBezTo>
                <a:cubicBezTo>
                  <a:pt x="1762" y="1924"/>
                  <a:pt x="1773" y="1935"/>
                  <a:pt x="1773" y="1949"/>
                </a:cubicBezTo>
                <a:cubicBezTo>
                  <a:pt x="1773" y="1963"/>
                  <a:pt x="1762" y="1974"/>
                  <a:pt x="1748" y="1974"/>
                </a:cubicBezTo>
                <a:close/>
                <a:moveTo>
                  <a:pt x="1738" y="1836"/>
                </a:moveTo>
                <a:cubicBezTo>
                  <a:pt x="1719" y="1836"/>
                  <a:pt x="1703" y="1820"/>
                  <a:pt x="1703" y="1801"/>
                </a:cubicBezTo>
                <a:cubicBezTo>
                  <a:pt x="1703" y="1782"/>
                  <a:pt x="1719" y="1766"/>
                  <a:pt x="1738" y="1766"/>
                </a:cubicBezTo>
                <a:cubicBezTo>
                  <a:pt x="1757" y="1766"/>
                  <a:pt x="1773" y="1782"/>
                  <a:pt x="1773" y="1801"/>
                </a:cubicBezTo>
                <a:cubicBezTo>
                  <a:pt x="1773" y="1820"/>
                  <a:pt x="1757" y="1836"/>
                  <a:pt x="1738" y="1836"/>
                </a:cubicBezTo>
                <a:close/>
                <a:moveTo>
                  <a:pt x="650" y="592"/>
                </a:moveTo>
                <a:cubicBezTo>
                  <a:pt x="1184" y="592"/>
                  <a:pt x="1184" y="592"/>
                  <a:pt x="1184" y="592"/>
                </a:cubicBezTo>
                <a:cubicBezTo>
                  <a:pt x="1246" y="592"/>
                  <a:pt x="1296" y="541"/>
                  <a:pt x="1296" y="479"/>
                </a:cubicBezTo>
                <a:cubicBezTo>
                  <a:pt x="1296" y="113"/>
                  <a:pt x="1296" y="113"/>
                  <a:pt x="1296" y="113"/>
                </a:cubicBezTo>
                <a:cubicBezTo>
                  <a:pt x="1296" y="51"/>
                  <a:pt x="1246" y="0"/>
                  <a:pt x="1184" y="0"/>
                </a:cubicBezTo>
                <a:cubicBezTo>
                  <a:pt x="650" y="0"/>
                  <a:pt x="650" y="0"/>
                  <a:pt x="650" y="0"/>
                </a:cubicBezTo>
                <a:cubicBezTo>
                  <a:pt x="588" y="0"/>
                  <a:pt x="537" y="51"/>
                  <a:pt x="537" y="113"/>
                </a:cubicBezTo>
                <a:cubicBezTo>
                  <a:pt x="537" y="479"/>
                  <a:pt x="537" y="479"/>
                  <a:pt x="537" y="479"/>
                </a:cubicBezTo>
                <a:cubicBezTo>
                  <a:pt x="537" y="541"/>
                  <a:pt x="588" y="592"/>
                  <a:pt x="650" y="592"/>
                </a:cubicBezTo>
                <a:close/>
                <a:moveTo>
                  <a:pt x="603" y="113"/>
                </a:moveTo>
                <a:cubicBezTo>
                  <a:pt x="603" y="87"/>
                  <a:pt x="624" y="66"/>
                  <a:pt x="650" y="66"/>
                </a:cubicBezTo>
                <a:cubicBezTo>
                  <a:pt x="1184" y="66"/>
                  <a:pt x="1184" y="66"/>
                  <a:pt x="1184" y="66"/>
                </a:cubicBezTo>
                <a:cubicBezTo>
                  <a:pt x="1210" y="66"/>
                  <a:pt x="1231" y="87"/>
                  <a:pt x="1231" y="113"/>
                </a:cubicBezTo>
                <a:cubicBezTo>
                  <a:pt x="1231" y="479"/>
                  <a:pt x="1231" y="479"/>
                  <a:pt x="1231" y="479"/>
                </a:cubicBezTo>
                <a:cubicBezTo>
                  <a:pt x="1231" y="505"/>
                  <a:pt x="1210" y="526"/>
                  <a:pt x="1184" y="526"/>
                </a:cubicBezTo>
                <a:cubicBezTo>
                  <a:pt x="650" y="526"/>
                  <a:pt x="650" y="526"/>
                  <a:pt x="650" y="526"/>
                </a:cubicBezTo>
                <a:cubicBezTo>
                  <a:pt x="624" y="526"/>
                  <a:pt x="603" y="505"/>
                  <a:pt x="603" y="479"/>
                </a:cubicBezTo>
                <a:lnTo>
                  <a:pt x="603" y="113"/>
                </a:lnTo>
                <a:close/>
                <a:moveTo>
                  <a:pt x="405" y="902"/>
                </a:moveTo>
                <a:cubicBezTo>
                  <a:pt x="882" y="902"/>
                  <a:pt x="882" y="902"/>
                  <a:pt x="882" y="902"/>
                </a:cubicBezTo>
                <a:cubicBezTo>
                  <a:pt x="882" y="1021"/>
                  <a:pt x="882" y="1021"/>
                  <a:pt x="882" y="1021"/>
                </a:cubicBezTo>
                <a:cubicBezTo>
                  <a:pt x="844" y="1033"/>
                  <a:pt x="814" y="1063"/>
                  <a:pt x="803" y="1101"/>
                </a:cubicBezTo>
                <a:cubicBezTo>
                  <a:pt x="799" y="1112"/>
                  <a:pt x="797" y="1124"/>
                  <a:pt x="797" y="1136"/>
                </a:cubicBezTo>
                <a:cubicBezTo>
                  <a:pt x="797" y="1148"/>
                  <a:pt x="799" y="1160"/>
                  <a:pt x="803" y="1171"/>
                </a:cubicBezTo>
                <a:cubicBezTo>
                  <a:pt x="814" y="1209"/>
                  <a:pt x="844" y="1238"/>
                  <a:pt x="882" y="1250"/>
                </a:cubicBezTo>
                <a:cubicBezTo>
                  <a:pt x="893" y="1253"/>
                  <a:pt x="905" y="1255"/>
                  <a:pt x="917" y="1255"/>
                </a:cubicBezTo>
                <a:cubicBezTo>
                  <a:pt x="929" y="1255"/>
                  <a:pt x="941" y="1253"/>
                  <a:pt x="952" y="1250"/>
                </a:cubicBezTo>
                <a:cubicBezTo>
                  <a:pt x="990" y="1238"/>
                  <a:pt x="1020" y="1209"/>
                  <a:pt x="1031" y="1171"/>
                </a:cubicBezTo>
                <a:cubicBezTo>
                  <a:pt x="1034" y="1160"/>
                  <a:pt x="1036" y="1148"/>
                  <a:pt x="1036" y="1136"/>
                </a:cubicBezTo>
                <a:cubicBezTo>
                  <a:pt x="1036" y="1124"/>
                  <a:pt x="1034" y="1112"/>
                  <a:pt x="1031" y="1101"/>
                </a:cubicBezTo>
                <a:cubicBezTo>
                  <a:pt x="1019" y="1063"/>
                  <a:pt x="990" y="1033"/>
                  <a:pt x="952" y="1021"/>
                </a:cubicBezTo>
                <a:cubicBezTo>
                  <a:pt x="952" y="902"/>
                  <a:pt x="952" y="902"/>
                  <a:pt x="952" y="902"/>
                </a:cubicBezTo>
                <a:cubicBezTo>
                  <a:pt x="1429" y="902"/>
                  <a:pt x="1429" y="902"/>
                  <a:pt x="1429" y="902"/>
                </a:cubicBezTo>
                <a:cubicBezTo>
                  <a:pt x="1444" y="902"/>
                  <a:pt x="1457" y="889"/>
                  <a:pt x="1457" y="874"/>
                </a:cubicBezTo>
                <a:cubicBezTo>
                  <a:pt x="1457" y="861"/>
                  <a:pt x="1457" y="861"/>
                  <a:pt x="1457" y="861"/>
                </a:cubicBezTo>
                <a:cubicBezTo>
                  <a:pt x="1457" y="845"/>
                  <a:pt x="1449" y="823"/>
                  <a:pt x="1439" y="811"/>
                </a:cubicBezTo>
                <a:cubicBezTo>
                  <a:pt x="1303" y="652"/>
                  <a:pt x="1303" y="652"/>
                  <a:pt x="1303" y="652"/>
                </a:cubicBezTo>
                <a:cubicBezTo>
                  <a:pt x="1293" y="640"/>
                  <a:pt x="1273" y="631"/>
                  <a:pt x="1257" y="631"/>
                </a:cubicBezTo>
                <a:cubicBezTo>
                  <a:pt x="577" y="631"/>
                  <a:pt x="577" y="631"/>
                  <a:pt x="577" y="631"/>
                </a:cubicBezTo>
                <a:cubicBezTo>
                  <a:pt x="561" y="631"/>
                  <a:pt x="540" y="640"/>
                  <a:pt x="530" y="652"/>
                </a:cubicBezTo>
                <a:cubicBezTo>
                  <a:pt x="395" y="811"/>
                  <a:pt x="395" y="811"/>
                  <a:pt x="395" y="811"/>
                </a:cubicBezTo>
                <a:cubicBezTo>
                  <a:pt x="385" y="823"/>
                  <a:pt x="377" y="845"/>
                  <a:pt x="377" y="861"/>
                </a:cubicBezTo>
                <a:cubicBezTo>
                  <a:pt x="377" y="874"/>
                  <a:pt x="377" y="874"/>
                  <a:pt x="377" y="874"/>
                </a:cubicBezTo>
                <a:cubicBezTo>
                  <a:pt x="377" y="889"/>
                  <a:pt x="389" y="902"/>
                  <a:pt x="405" y="9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pic>
        <p:nvPicPr>
          <p:cNvPr id="10" name="图片 9" descr="-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50665" y="4472940"/>
            <a:ext cx="459740" cy="459740"/>
          </a:xfrm>
          <a:prstGeom prst="rect">
            <a:avLst/>
          </a:prstGeom>
        </p:spPr>
      </p:pic>
      <p:sp>
        <p:nvSpPr>
          <p:cNvPr id="12" name="Freeform 53"/>
          <p:cNvSpPr>
            <a:spLocks noEditPoints="1"/>
          </p:cNvSpPr>
          <p:nvPr/>
        </p:nvSpPr>
        <p:spPr bwMode="black">
          <a:xfrm>
            <a:off x="6890385" y="5024755"/>
            <a:ext cx="494665" cy="558800"/>
          </a:xfrm>
          <a:custGeom>
            <a:avLst/>
            <a:gdLst>
              <a:gd name="T0" fmla="*/ 466 w 1443"/>
              <a:gd name="T1" fmla="*/ 0 h 1627"/>
              <a:gd name="T2" fmla="*/ 466 w 1443"/>
              <a:gd name="T3" fmla="*/ 294 h 1627"/>
              <a:gd name="T4" fmla="*/ 0 w 1443"/>
              <a:gd name="T5" fmla="*/ 1173 h 1627"/>
              <a:gd name="T6" fmla="*/ 48 w 1443"/>
              <a:gd name="T7" fmla="*/ 1230 h 1627"/>
              <a:gd name="T8" fmla="*/ 186 w 1443"/>
              <a:gd name="T9" fmla="*/ 1363 h 1627"/>
              <a:gd name="T10" fmla="*/ 210 w 1443"/>
              <a:gd name="T11" fmla="*/ 1455 h 1627"/>
              <a:gd name="T12" fmla="*/ 31 w 1443"/>
              <a:gd name="T13" fmla="*/ 1545 h 1627"/>
              <a:gd name="T14" fmla="*/ 49 w 1443"/>
              <a:gd name="T15" fmla="*/ 1554 h 1627"/>
              <a:gd name="T16" fmla="*/ 61 w 1443"/>
              <a:gd name="T17" fmla="*/ 1620 h 1627"/>
              <a:gd name="T18" fmla="*/ 73 w 1443"/>
              <a:gd name="T19" fmla="*/ 1553 h 1627"/>
              <a:gd name="T20" fmla="*/ 210 w 1443"/>
              <a:gd name="T21" fmla="*/ 1525 h 1627"/>
              <a:gd name="T22" fmla="*/ 215 w 1443"/>
              <a:gd name="T23" fmla="*/ 1537 h 1627"/>
              <a:gd name="T24" fmla="*/ 228 w 1443"/>
              <a:gd name="T25" fmla="*/ 1594 h 1627"/>
              <a:gd name="T26" fmla="*/ 258 w 1443"/>
              <a:gd name="T27" fmla="*/ 1627 h 1627"/>
              <a:gd name="T28" fmla="*/ 271 w 1443"/>
              <a:gd name="T29" fmla="*/ 1594 h 1627"/>
              <a:gd name="T30" fmla="*/ 276 w 1443"/>
              <a:gd name="T31" fmla="*/ 1537 h 1627"/>
              <a:gd name="T32" fmla="*/ 411 w 1443"/>
              <a:gd name="T33" fmla="*/ 1541 h 1627"/>
              <a:gd name="T34" fmla="*/ 388 w 1443"/>
              <a:gd name="T35" fmla="*/ 1586 h 1627"/>
              <a:gd name="T36" fmla="*/ 457 w 1443"/>
              <a:gd name="T37" fmla="*/ 1586 h 1627"/>
              <a:gd name="T38" fmla="*/ 435 w 1443"/>
              <a:gd name="T39" fmla="*/ 1543 h 1627"/>
              <a:gd name="T40" fmla="*/ 452 w 1443"/>
              <a:gd name="T41" fmla="*/ 1504 h 1627"/>
              <a:gd name="T42" fmla="*/ 276 w 1443"/>
              <a:gd name="T43" fmla="*/ 1363 h 1627"/>
              <a:gd name="T44" fmla="*/ 299 w 1443"/>
              <a:gd name="T45" fmla="*/ 1230 h 1627"/>
              <a:gd name="T46" fmla="*/ 514 w 1443"/>
              <a:gd name="T47" fmla="*/ 1182 h 1627"/>
              <a:gd name="T48" fmla="*/ 494 w 1443"/>
              <a:gd name="T49" fmla="*/ 1134 h 1627"/>
              <a:gd name="T50" fmla="*/ 538 w 1443"/>
              <a:gd name="T51" fmla="*/ 1491 h 1627"/>
              <a:gd name="T52" fmla="*/ 722 w 1443"/>
              <a:gd name="T53" fmla="*/ 1528 h 1627"/>
              <a:gd name="T54" fmla="*/ 816 w 1443"/>
              <a:gd name="T55" fmla="*/ 1053 h 1627"/>
              <a:gd name="T56" fmla="*/ 817 w 1443"/>
              <a:gd name="T57" fmla="*/ 1052 h 1627"/>
              <a:gd name="T58" fmla="*/ 818 w 1443"/>
              <a:gd name="T59" fmla="*/ 1027 h 1627"/>
              <a:gd name="T60" fmla="*/ 439 w 1443"/>
              <a:gd name="T61" fmla="*/ 938 h 1627"/>
              <a:gd name="T62" fmla="*/ 820 w 1443"/>
              <a:gd name="T63" fmla="*/ 772 h 1627"/>
              <a:gd name="T64" fmla="*/ 1231 w 1443"/>
              <a:gd name="T65" fmla="*/ 760 h 1627"/>
              <a:gd name="T66" fmla="*/ 1245 w 1443"/>
              <a:gd name="T67" fmla="*/ 707 h 1627"/>
              <a:gd name="T68" fmla="*/ 1428 w 1443"/>
              <a:gd name="T69" fmla="*/ 267 h 1627"/>
              <a:gd name="T70" fmla="*/ 1235 w 1443"/>
              <a:gd name="T71" fmla="*/ 687 h 1627"/>
              <a:gd name="T72" fmla="*/ 1215 w 1443"/>
              <a:gd name="T73" fmla="*/ 700 h 1627"/>
              <a:gd name="T74" fmla="*/ 898 w 1443"/>
              <a:gd name="T75" fmla="*/ 693 h 1627"/>
              <a:gd name="T76" fmla="*/ 507 w 1443"/>
              <a:gd name="T77" fmla="*/ 615 h 1627"/>
              <a:gd name="T78" fmla="*/ 415 w 1443"/>
              <a:gd name="T79" fmla="*/ 354 h 1627"/>
              <a:gd name="T80" fmla="*/ 196 w 1443"/>
              <a:gd name="T81" fmla="*/ 456 h 1627"/>
              <a:gd name="T82" fmla="*/ 138 w 1443"/>
              <a:gd name="T83" fmla="*/ 730 h 1627"/>
              <a:gd name="T84" fmla="*/ 90 w 1443"/>
              <a:gd name="T85" fmla="*/ 530 h 1627"/>
              <a:gd name="T86" fmla="*/ 6 w 1443"/>
              <a:gd name="T87" fmla="*/ 578 h 1627"/>
              <a:gd name="T88" fmla="*/ 49 w 1443"/>
              <a:gd name="T89" fmla="*/ 966 h 1627"/>
              <a:gd name="T90" fmla="*/ 48 w 1443"/>
              <a:gd name="T91" fmla="*/ 1125 h 1627"/>
              <a:gd name="T92" fmla="*/ 96 w 1443"/>
              <a:gd name="T93" fmla="*/ 1084 h 1627"/>
              <a:gd name="T94" fmla="*/ 96 w 1443"/>
              <a:gd name="T95" fmla="*/ 1125 h 1627"/>
              <a:gd name="T96" fmla="*/ 1084 w 1443"/>
              <a:gd name="T97" fmla="*/ 1519 h 1627"/>
              <a:gd name="T98" fmla="*/ 824 w 1443"/>
              <a:gd name="T99" fmla="*/ 1618 h 1627"/>
              <a:gd name="T100" fmla="*/ 1443 w 1443"/>
              <a:gd name="T101" fmla="*/ 1519 h 1627"/>
              <a:gd name="T102" fmla="*/ 1293 w 1443"/>
              <a:gd name="T103" fmla="*/ 870 h 1627"/>
              <a:gd name="T104" fmla="*/ 1443 w 1443"/>
              <a:gd name="T105" fmla="*/ 772 h 1627"/>
              <a:gd name="T106" fmla="*/ 586 w 1443"/>
              <a:gd name="T107" fmla="*/ 870 h 1627"/>
              <a:gd name="T108" fmla="*/ 1084 w 1443"/>
              <a:gd name="T109" fmla="*/ 1519 h 1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43" h="1627">
                <a:moveTo>
                  <a:pt x="613" y="147"/>
                </a:moveTo>
                <a:cubicBezTo>
                  <a:pt x="613" y="65"/>
                  <a:pt x="547" y="0"/>
                  <a:pt x="466" y="0"/>
                </a:cubicBezTo>
                <a:cubicBezTo>
                  <a:pt x="385" y="0"/>
                  <a:pt x="319" y="65"/>
                  <a:pt x="319" y="147"/>
                </a:cubicBezTo>
                <a:cubicBezTo>
                  <a:pt x="319" y="228"/>
                  <a:pt x="385" y="294"/>
                  <a:pt x="466" y="294"/>
                </a:cubicBezTo>
                <a:cubicBezTo>
                  <a:pt x="547" y="294"/>
                  <a:pt x="613" y="228"/>
                  <a:pt x="613" y="147"/>
                </a:cubicBezTo>
                <a:close/>
                <a:moveTo>
                  <a:pt x="0" y="1173"/>
                </a:moveTo>
                <a:cubicBezTo>
                  <a:pt x="0" y="1182"/>
                  <a:pt x="0" y="1182"/>
                  <a:pt x="0" y="1182"/>
                </a:cubicBezTo>
                <a:cubicBezTo>
                  <a:pt x="0" y="1208"/>
                  <a:pt x="22" y="1230"/>
                  <a:pt x="48" y="1230"/>
                </a:cubicBezTo>
                <a:cubicBezTo>
                  <a:pt x="186" y="1230"/>
                  <a:pt x="186" y="1230"/>
                  <a:pt x="186" y="1230"/>
                </a:cubicBezTo>
                <a:cubicBezTo>
                  <a:pt x="186" y="1363"/>
                  <a:pt x="186" y="1363"/>
                  <a:pt x="186" y="1363"/>
                </a:cubicBezTo>
                <a:cubicBezTo>
                  <a:pt x="210" y="1363"/>
                  <a:pt x="210" y="1363"/>
                  <a:pt x="210" y="1363"/>
                </a:cubicBezTo>
                <a:cubicBezTo>
                  <a:pt x="210" y="1455"/>
                  <a:pt x="210" y="1455"/>
                  <a:pt x="210" y="1455"/>
                </a:cubicBezTo>
                <a:cubicBezTo>
                  <a:pt x="31" y="1504"/>
                  <a:pt x="31" y="1504"/>
                  <a:pt x="31" y="1504"/>
                </a:cubicBezTo>
                <a:cubicBezTo>
                  <a:pt x="31" y="1545"/>
                  <a:pt x="31" y="1545"/>
                  <a:pt x="31" y="1545"/>
                </a:cubicBezTo>
                <a:cubicBezTo>
                  <a:pt x="49" y="1543"/>
                  <a:pt x="49" y="1543"/>
                  <a:pt x="49" y="1543"/>
                </a:cubicBezTo>
                <a:cubicBezTo>
                  <a:pt x="49" y="1554"/>
                  <a:pt x="49" y="1554"/>
                  <a:pt x="49" y="1554"/>
                </a:cubicBezTo>
                <a:cubicBezTo>
                  <a:pt x="36" y="1558"/>
                  <a:pt x="26" y="1571"/>
                  <a:pt x="26" y="1586"/>
                </a:cubicBezTo>
                <a:cubicBezTo>
                  <a:pt x="26" y="1605"/>
                  <a:pt x="42" y="1620"/>
                  <a:pt x="61" y="1620"/>
                </a:cubicBezTo>
                <a:cubicBezTo>
                  <a:pt x="80" y="1620"/>
                  <a:pt x="95" y="1605"/>
                  <a:pt x="95" y="1586"/>
                </a:cubicBezTo>
                <a:cubicBezTo>
                  <a:pt x="95" y="1571"/>
                  <a:pt x="86" y="1558"/>
                  <a:pt x="73" y="1553"/>
                </a:cubicBezTo>
                <a:cubicBezTo>
                  <a:pt x="73" y="1541"/>
                  <a:pt x="73" y="1541"/>
                  <a:pt x="73" y="1541"/>
                </a:cubicBezTo>
                <a:cubicBezTo>
                  <a:pt x="210" y="1525"/>
                  <a:pt x="210" y="1525"/>
                  <a:pt x="210" y="1525"/>
                </a:cubicBezTo>
                <a:cubicBezTo>
                  <a:pt x="210" y="1537"/>
                  <a:pt x="210" y="1537"/>
                  <a:pt x="210" y="1537"/>
                </a:cubicBezTo>
                <a:cubicBezTo>
                  <a:pt x="215" y="1537"/>
                  <a:pt x="215" y="1537"/>
                  <a:pt x="215" y="1537"/>
                </a:cubicBezTo>
                <a:cubicBezTo>
                  <a:pt x="215" y="1594"/>
                  <a:pt x="215" y="1594"/>
                  <a:pt x="215" y="1594"/>
                </a:cubicBezTo>
                <a:cubicBezTo>
                  <a:pt x="228" y="1594"/>
                  <a:pt x="228" y="1594"/>
                  <a:pt x="228" y="1594"/>
                </a:cubicBezTo>
                <a:cubicBezTo>
                  <a:pt x="228" y="1627"/>
                  <a:pt x="228" y="1627"/>
                  <a:pt x="228" y="1627"/>
                </a:cubicBezTo>
                <a:cubicBezTo>
                  <a:pt x="258" y="1627"/>
                  <a:pt x="258" y="1627"/>
                  <a:pt x="258" y="1627"/>
                </a:cubicBezTo>
                <a:cubicBezTo>
                  <a:pt x="258" y="1594"/>
                  <a:pt x="258" y="1594"/>
                  <a:pt x="258" y="1594"/>
                </a:cubicBezTo>
                <a:cubicBezTo>
                  <a:pt x="271" y="1594"/>
                  <a:pt x="271" y="1594"/>
                  <a:pt x="271" y="1594"/>
                </a:cubicBezTo>
                <a:cubicBezTo>
                  <a:pt x="271" y="1537"/>
                  <a:pt x="271" y="1537"/>
                  <a:pt x="271" y="1537"/>
                </a:cubicBezTo>
                <a:cubicBezTo>
                  <a:pt x="276" y="1537"/>
                  <a:pt x="276" y="1537"/>
                  <a:pt x="276" y="1537"/>
                </a:cubicBezTo>
                <a:cubicBezTo>
                  <a:pt x="276" y="1525"/>
                  <a:pt x="276" y="1525"/>
                  <a:pt x="276" y="1525"/>
                </a:cubicBezTo>
                <a:cubicBezTo>
                  <a:pt x="411" y="1541"/>
                  <a:pt x="411" y="1541"/>
                  <a:pt x="411" y="1541"/>
                </a:cubicBezTo>
                <a:cubicBezTo>
                  <a:pt x="411" y="1553"/>
                  <a:pt x="411" y="1553"/>
                  <a:pt x="411" y="1553"/>
                </a:cubicBezTo>
                <a:cubicBezTo>
                  <a:pt x="398" y="1558"/>
                  <a:pt x="388" y="1571"/>
                  <a:pt x="388" y="1586"/>
                </a:cubicBezTo>
                <a:cubicBezTo>
                  <a:pt x="388" y="1605"/>
                  <a:pt x="404" y="1620"/>
                  <a:pt x="423" y="1620"/>
                </a:cubicBezTo>
                <a:cubicBezTo>
                  <a:pt x="442" y="1620"/>
                  <a:pt x="457" y="1605"/>
                  <a:pt x="457" y="1586"/>
                </a:cubicBezTo>
                <a:cubicBezTo>
                  <a:pt x="457" y="1571"/>
                  <a:pt x="448" y="1558"/>
                  <a:pt x="435" y="1554"/>
                </a:cubicBezTo>
                <a:cubicBezTo>
                  <a:pt x="435" y="1543"/>
                  <a:pt x="435" y="1543"/>
                  <a:pt x="435" y="1543"/>
                </a:cubicBezTo>
                <a:cubicBezTo>
                  <a:pt x="452" y="1545"/>
                  <a:pt x="452" y="1545"/>
                  <a:pt x="452" y="1545"/>
                </a:cubicBezTo>
                <a:cubicBezTo>
                  <a:pt x="452" y="1504"/>
                  <a:pt x="452" y="1504"/>
                  <a:pt x="452" y="1504"/>
                </a:cubicBezTo>
                <a:cubicBezTo>
                  <a:pt x="276" y="1456"/>
                  <a:pt x="276" y="1456"/>
                  <a:pt x="276" y="1456"/>
                </a:cubicBezTo>
                <a:cubicBezTo>
                  <a:pt x="276" y="1363"/>
                  <a:pt x="276" y="1363"/>
                  <a:pt x="276" y="1363"/>
                </a:cubicBezTo>
                <a:cubicBezTo>
                  <a:pt x="299" y="1363"/>
                  <a:pt x="299" y="1363"/>
                  <a:pt x="299" y="1363"/>
                </a:cubicBezTo>
                <a:cubicBezTo>
                  <a:pt x="299" y="1230"/>
                  <a:pt x="299" y="1230"/>
                  <a:pt x="299" y="1230"/>
                </a:cubicBezTo>
                <a:cubicBezTo>
                  <a:pt x="466" y="1230"/>
                  <a:pt x="466" y="1230"/>
                  <a:pt x="466" y="1230"/>
                </a:cubicBezTo>
                <a:cubicBezTo>
                  <a:pt x="493" y="1230"/>
                  <a:pt x="514" y="1208"/>
                  <a:pt x="514" y="1182"/>
                </a:cubicBezTo>
                <a:cubicBezTo>
                  <a:pt x="514" y="1173"/>
                  <a:pt x="514" y="1173"/>
                  <a:pt x="514" y="1173"/>
                </a:cubicBezTo>
                <a:cubicBezTo>
                  <a:pt x="514" y="1157"/>
                  <a:pt x="506" y="1143"/>
                  <a:pt x="494" y="1134"/>
                </a:cubicBezTo>
                <a:cubicBezTo>
                  <a:pt x="609" y="1134"/>
                  <a:pt x="609" y="1134"/>
                  <a:pt x="609" y="1134"/>
                </a:cubicBezTo>
                <a:cubicBezTo>
                  <a:pt x="538" y="1491"/>
                  <a:pt x="538" y="1491"/>
                  <a:pt x="538" y="1491"/>
                </a:cubicBezTo>
                <a:cubicBezTo>
                  <a:pt x="528" y="1539"/>
                  <a:pt x="562" y="1586"/>
                  <a:pt x="613" y="1596"/>
                </a:cubicBezTo>
                <a:cubicBezTo>
                  <a:pt x="664" y="1606"/>
                  <a:pt x="713" y="1576"/>
                  <a:pt x="722" y="1528"/>
                </a:cubicBezTo>
                <a:cubicBezTo>
                  <a:pt x="816" y="1057"/>
                  <a:pt x="816" y="1057"/>
                  <a:pt x="816" y="1057"/>
                </a:cubicBezTo>
                <a:cubicBezTo>
                  <a:pt x="816" y="1056"/>
                  <a:pt x="816" y="1054"/>
                  <a:pt x="816" y="1053"/>
                </a:cubicBezTo>
                <a:cubicBezTo>
                  <a:pt x="816" y="1053"/>
                  <a:pt x="816" y="1053"/>
                  <a:pt x="816" y="1053"/>
                </a:cubicBezTo>
                <a:cubicBezTo>
                  <a:pt x="817" y="1053"/>
                  <a:pt x="817" y="1052"/>
                  <a:pt x="817" y="1052"/>
                </a:cubicBezTo>
                <a:cubicBezTo>
                  <a:pt x="817" y="1051"/>
                  <a:pt x="817" y="1051"/>
                  <a:pt x="817" y="1051"/>
                </a:cubicBezTo>
                <a:cubicBezTo>
                  <a:pt x="818" y="1043"/>
                  <a:pt x="818" y="1035"/>
                  <a:pt x="818" y="1027"/>
                </a:cubicBezTo>
                <a:cubicBezTo>
                  <a:pt x="813" y="977"/>
                  <a:pt x="771" y="938"/>
                  <a:pt x="720" y="938"/>
                </a:cubicBezTo>
                <a:cubicBezTo>
                  <a:pt x="439" y="938"/>
                  <a:pt x="439" y="938"/>
                  <a:pt x="439" y="938"/>
                </a:cubicBezTo>
                <a:cubicBezTo>
                  <a:pt x="474" y="772"/>
                  <a:pt x="474" y="772"/>
                  <a:pt x="474" y="772"/>
                </a:cubicBezTo>
                <a:cubicBezTo>
                  <a:pt x="820" y="772"/>
                  <a:pt x="820" y="772"/>
                  <a:pt x="820" y="772"/>
                </a:cubicBezTo>
                <a:cubicBezTo>
                  <a:pt x="835" y="772"/>
                  <a:pt x="849" y="767"/>
                  <a:pt x="861" y="760"/>
                </a:cubicBezTo>
                <a:cubicBezTo>
                  <a:pt x="1231" y="760"/>
                  <a:pt x="1231" y="760"/>
                  <a:pt x="1231" y="760"/>
                </a:cubicBezTo>
                <a:cubicBezTo>
                  <a:pt x="1231" y="717"/>
                  <a:pt x="1231" y="717"/>
                  <a:pt x="1231" y="717"/>
                </a:cubicBezTo>
                <a:cubicBezTo>
                  <a:pt x="1238" y="717"/>
                  <a:pt x="1251" y="709"/>
                  <a:pt x="1245" y="707"/>
                </a:cubicBezTo>
                <a:cubicBezTo>
                  <a:pt x="1258" y="712"/>
                  <a:pt x="1258" y="712"/>
                  <a:pt x="1258" y="712"/>
                </a:cubicBezTo>
                <a:cubicBezTo>
                  <a:pt x="1427" y="272"/>
                  <a:pt x="1255" y="721"/>
                  <a:pt x="1428" y="267"/>
                </a:cubicBezTo>
                <a:cubicBezTo>
                  <a:pt x="1372" y="246"/>
                  <a:pt x="1400" y="256"/>
                  <a:pt x="1400" y="256"/>
                </a:cubicBezTo>
                <a:cubicBezTo>
                  <a:pt x="1235" y="687"/>
                  <a:pt x="1235" y="687"/>
                  <a:pt x="1235" y="687"/>
                </a:cubicBezTo>
                <a:cubicBezTo>
                  <a:pt x="1234" y="686"/>
                  <a:pt x="1232" y="686"/>
                  <a:pt x="1231" y="686"/>
                </a:cubicBezTo>
                <a:cubicBezTo>
                  <a:pt x="1223" y="686"/>
                  <a:pt x="1216" y="692"/>
                  <a:pt x="1215" y="700"/>
                </a:cubicBezTo>
                <a:cubicBezTo>
                  <a:pt x="898" y="700"/>
                  <a:pt x="898" y="700"/>
                  <a:pt x="898" y="700"/>
                </a:cubicBezTo>
                <a:cubicBezTo>
                  <a:pt x="898" y="698"/>
                  <a:pt x="898" y="695"/>
                  <a:pt x="898" y="693"/>
                </a:cubicBezTo>
                <a:cubicBezTo>
                  <a:pt x="898" y="650"/>
                  <a:pt x="863" y="615"/>
                  <a:pt x="820" y="615"/>
                </a:cubicBezTo>
                <a:cubicBezTo>
                  <a:pt x="507" y="615"/>
                  <a:pt x="507" y="615"/>
                  <a:pt x="507" y="615"/>
                </a:cubicBezTo>
                <a:cubicBezTo>
                  <a:pt x="526" y="525"/>
                  <a:pt x="526" y="525"/>
                  <a:pt x="526" y="525"/>
                </a:cubicBezTo>
                <a:cubicBezTo>
                  <a:pt x="542" y="447"/>
                  <a:pt x="492" y="371"/>
                  <a:pt x="415" y="354"/>
                </a:cubicBezTo>
                <a:cubicBezTo>
                  <a:pt x="367" y="344"/>
                  <a:pt x="367" y="344"/>
                  <a:pt x="367" y="344"/>
                </a:cubicBezTo>
                <a:cubicBezTo>
                  <a:pt x="289" y="328"/>
                  <a:pt x="213" y="378"/>
                  <a:pt x="196" y="456"/>
                </a:cubicBezTo>
                <a:cubicBezTo>
                  <a:pt x="151" y="670"/>
                  <a:pt x="151" y="670"/>
                  <a:pt x="151" y="670"/>
                </a:cubicBezTo>
                <a:cubicBezTo>
                  <a:pt x="138" y="730"/>
                  <a:pt x="138" y="730"/>
                  <a:pt x="138" y="730"/>
                </a:cubicBezTo>
                <a:cubicBezTo>
                  <a:pt x="138" y="578"/>
                  <a:pt x="138" y="578"/>
                  <a:pt x="138" y="578"/>
                </a:cubicBezTo>
                <a:cubicBezTo>
                  <a:pt x="138" y="552"/>
                  <a:pt x="117" y="530"/>
                  <a:pt x="90" y="530"/>
                </a:cubicBezTo>
                <a:cubicBezTo>
                  <a:pt x="54" y="530"/>
                  <a:pt x="54" y="530"/>
                  <a:pt x="54" y="530"/>
                </a:cubicBezTo>
                <a:cubicBezTo>
                  <a:pt x="28" y="530"/>
                  <a:pt x="6" y="552"/>
                  <a:pt x="6" y="578"/>
                </a:cubicBezTo>
                <a:cubicBezTo>
                  <a:pt x="6" y="918"/>
                  <a:pt x="6" y="918"/>
                  <a:pt x="6" y="918"/>
                </a:cubicBezTo>
                <a:cubicBezTo>
                  <a:pt x="6" y="943"/>
                  <a:pt x="25" y="964"/>
                  <a:pt x="49" y="966"/>
                </a:cubicBezTo>
                <a:cubicBezTo>
                  <a:pt x="49" y="1125"/>
                  <a:pt x="49" y="1125"/>
                  <a:pt x="49" y="1125"/>
                </a:cubicBezTo>
                <a:cubicBezTo>
                  <a:pt x="48" y="1125"/>
                  <a:pt x="48" y="1125"/>
                  <a:pt x="48" y="1125"/>
                </a:cubicBezTo>
                <a:cubicBezTo>
                  <a:pt x="22" y="1125"/>
                  <a:pt x="0" y="1146"/>
                  <a:pt x="0" y="1173"/>
                </a:cubicBezTo>
                <a:close/>
                <a:moveTo>
                  <a:pt x="96" y="1084"/>
                </a:moveTo>
                <a:cubicBezTo>
                  <a:pt x="106" y="1101"/>
                  <a:pt x="121" y="1116"/>
                  <a:pt x="140" y="1125"/>
                </a:cubicBezTo>
                <a:cubicBezTo>
                  <a:pt x="96" y="1125"/>
                  <a:pt x="96" y="1125"/>
                  <a:pt x="96" y="1125"/>
                </a:cubicBezTo>
                <a:lnTo>
                  <a:pt x="96" y="1084"/>
                </a:lnTo>
                <a:close/>
                <a:moveTo>
                  <a:pt x="1084" y="1519"/>
                </a:moveTo>
                <a:cubicBezTo>
                  <a:pt x="824" y="1519"/>
                  <a:pt x="824" y="1519"/>
                  <a:pt x="824" y="1519"/>
                </a:cubicBezTo>
                <a:cubicBezTo>
                  <a:pt x="824" y="1618"/>
                  <a:pt x="824" y="1618"/>
                  <a:pt x="824" y="1618"/>
                </a:cubicBezTo>
                <a:cubicBezTo>
                  <a:pt x="1443" y="1618"/>
                  <a:pt x="1443" y="1618"/>
                  <a:pt x="1443" y="1618"/>
                </a:cubicBezTo>
                <a:cubicBezTo>
                  <a:pt x="1443" y="1519"/>
                  <a:pt x="1443" y="1519"/>
                  <a:pt x="1443" y="1519"/>
                </a:cubicBezTo>
                <a:cubicBezTo>
                  <a:pt x="1293" y="1519"/>
                  <a:pt x="1293" y="1519"/>
                  <a:pt x="1293" y="1519"/>
                </a:cubicBezTo>
                <a:cubicBezTo>
                  <a:pt x="1293" y="870"/>
                  <a:pt x="1293" y="870"/>
                  <a:pt x="1293" y="870"/>
                </a:cubicBezTo>
                <a:cubicBezTo>
                  <a:pt x="1443" y="870"/>
                  <a:pt x="1443" y="870"/>
                  <a:pt x="1443" y="870"/>
                </a:cubicBezTo>
                <a:cubicBezTo>
                  <a:pt x="1443" y="772"/>
                  <a:pt x="1443" y="772"/>
                  <a:pt x="1443" y="772"/>
                </a:cubicBezTo>
                <a:cubicBezTo>
                  <a:pt x="586" y="772"/>
                  <a:pt x="586" y="772"/>
                  <a:pt x="586" y="772"/>
                </a:cubicBezTo>
                <a:cubicBezTo>
                  <a:pt x="586" y="870"/>
                  <a:pt x="586" y="870"/>
                  <a:pt x="586" y="870"/>
                </a:cubicBezTo>
                <a:cubicBezTo>
                  <a:pt x="1084" y="870"/>
                  <a:pt x="1084" y="870"/>
                  <a:pt x="1084" y="870"/>
                </a:cubicBezTo>
                <a:lnTo>
                  <a:pt x="1084" y="15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57125" tIns="28565" rIns="57125" bIns="28565" numCol="1" anchor="t" anchorCtr="0" compatLnSpc="1"/>
          <a:lstStyle/>
          <a:p>
            <a:endParaRPr lang="en-US" dirty="0"/>
          </a:p>
        </p:txBody>
      </p:sp>
      <p:pic>
        <p:nvPicPr>
          <p:cNvPr id="13" name="Picture 123"/>
          <p:cNvPicPr>
            <a:picLocks noChangeAspect="1"/>
          </p:cNvPicPr>
          <p:nvPr/>
        </p:nvPicPr>
        <p:blipFill>
          <a:blip r:embed="rId12" cstate="email"/>
          <a:stretch>
            <a:fillRect/>
          </a:stretch>
        </p:blipFill>
        <p:spPr>
          <a:xfrm>
            <a:off x="10305415" y="3411855"/>
            <a:ext cx="680085" cy="534670"/>
          </a:xfrm>
          <a:prstGeom prst="rect">
            <a:avLst/>
          </a:prstGeom>
        </p:spPr>
      </p:pic>
      <p:pic>
        <p:nvPicPr>
          <p:cNvPr id="15" name="图片 14" descr="tubiao-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62440" y="4817110"/>
            <a:ext cx="342265" cy="342265"/>
          </a:xfrm>
          <a:prstGeom prst="rect">
            <a:avLst/>
          </a:prstGeom>
        </p:spPr>
      </p:pic>
      <p:pic>
        <p:nvPicPr>
          <p:cNvPr id="17" name="图片 16" descr="yinhuanpaichayuzhili_fill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3070" y="3442970"/>
            <a:ext cx="527685" cy="527685"/>
          </a:xfrm>
          <a:prstGeom prst="rect">
            <a:avLst/>
          </a:prstGeom>
        </p:spPr>
      </p:pic>
      <p:pic>
        <p:nvPicPr>
          <p:cNvPr id="19" name="图片 18" descr="yinhuanpaicha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9095" y="3853815"/>
            <a:ext cx="432435" cy="432435"/>
          </a:xfrm>
          <a:prstGeom prst="rect">
            <a:avLst/>
          </a:prstGeom>
        </p:spPr>
      </p:pic>
      <p:pic>
        <p:nvPicPr>
          <p:cNvPr id="23" name="图片 22" descr="gongdanguanbi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06075" y="5090795"/>
            <a:ext cx="467360" cy="467360"/>
          </a:xfrm>
          <a:prstGeom prst="rect">
            <a:avLst/>
          </a:prstGeom>
        </p:spPr>
      </p:pic>
      <p:pic>
        <p:nvPicPr>
          <p:cNvPr id="33" name="图片 32" descr="paizhaoshangchuan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320530" y="5423535"/>
            <a:ext cx="425450" cy="42545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设备管理系统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3550" y="2570480"/>
            <a:ext cx="11249025" cy="395414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421259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设备报警与工单处理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67030" y="2019300"/>
            <a:ext cx="905891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sym typeface="+mn-ea"/>
              </a:rPr>
              <a:t>当设备发生报警时，在地图对应设备上显示报警信息，同时派发工单，工单详细记录处理信息，形成闭环管理。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" y="2736215"/>
            <a:ext cx="6940550" cy="36226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965" y="2736215"/>
            <a:ext cx="2037080" cy="3622675"/>
          </a:xfrm>
          <a:prstGeom prst="rect">
            <a:avLst/>
          </a:prstGeom>
        </p:spPr>
      </p:pic>
      <p:sp>
        <p:nvSpPr>
          <p:cNvPr id="34" name="PA-矩形 18"/>
          <p:cNvSpPr/>
          <p:nvPr>
            <p:custDataLst>
              <p:tags r:id="rId4"/>
            </p:custDataLst>
          </p:nvPr>
        </p:nvSpPr>
        <p:spPr>
          <a:xfrm>
            <a:off x="7705090" y="2735580"/>
            <a:ext cx="1409065" cy="3623310"/>
          </a:xfrm>
          <a:prstGeom prst="rect">
            <a:avLst/>
          </a:prstGeom>
          <a:solidFill>
            <a:srgbClr val="0075C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200"/>
            <a:endParaRPr lang="en-US" sz="1600" kern="0" dirty="0">
              <a:solidFill>
                <a:prstClr val="white"/>
              </a:solidFill>
              <a:latin typeface="A思源黑体—06" panose="020B0800000000000000" pitchFamily="34" charset="-122"/>
              <a:ea typeface="A思源黑体—06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246745" y="3465830"/>
            <a:ext cx="640080" cy="68135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工单报警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6" name="右箭头 9"/>
          <p:cNvSpPr/>
          <p:nvPr/>
        </p:nvSpPr>
        <p:spPr>
          <a:xfrm rot="10800000">
            <a:off x="7773592" y="3691727"/>
            <a:ext cx="471414" cy="22959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7888605" y="4745355"/>
            <a:ext cx="645160" cy="681355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工单详情</a:t>
            </a:r>
            <a:endParaRPr lang="zh-CN" altLang="en-US" sz="16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8" name="右箭头 56"/>
          <p:cNvSpPr/>
          <p:nvPr/>
        </p:nvSpPr>
        <p:spPr>
          <a:xfrm>
            <a:off x="8487681" y="5003656"/>
            <a:ext cx="471414" cy="229593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2697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联动门禁与消费管理系统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87350" y="1327150"/>
            <a:ext cx="11325225" cy="6115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ahoma" panose="020B0604030504040204" pitchFamily="34" charset="0"/>
                <a:sym typeface="+mn-ea"/>
              </a:rPr>
              <a:t>工牌卡被异常损坏或长期不充电，将停用其门禁刷卡与消费功能。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Tahoma" panose="020B0604030504040204" pitchFamily="34" charset="0"/>
              <a:cs typeface="+mn-ea"/>
              <a:sym typeface="+mn-ea"/>
            </a:endParaRPr>
          </a:p>
        </p:txBody>
      </p:sp>
      <p:sp>
        <p:nvSpPr>
          <p:cNvPr id="3" name="îśļíḑé"/>
          <p:cNvSpPr txBox="1"/>
          <p:nvPr/>
        </p:nvSpPr>
        <p:spPr>
          <a:xfrm>
            <a:off x="387350" y="2385060"/>
            <a:ext cx="11325225" cy="6115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人员定位系统实时推送在线（通信在线，无需定位）标签列表，如果标签异常损坏或长期不充电，该标签将会在该列表中长期消失。项目组和门禁提供商应根据现场刷卡需求，确定权限管理方案。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3550" y="2025015"/>
            <a:ext cx="1079500" cy="359410"/>
            <a:chOff x="730" y="4216"/>
            <a:chExt cx="1700" cy="566"/>
          </a:xfrm>
        </p:grpSpPr>
        <p:sp>
          <p:nvSpPr>
            <p:cNvPr id="56" name="矩形 55"/>
            <p:cNvSpPr/>
            <p:nvPr/>
          </p:nvSpPr>
          <p:spPr>
            <a:xfrm>
              <a:off x="730" y="4216"/>
              <a:ext cx="1701" cy="567"/>
            </a:xfrm>
            <a:prstGeom prst="rect">
              <a:avLst/>
            </a:prstGeom>
            <a:solidFill>
              <a:srgbClr val="157E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TextBox 14"/>
            <p:cNvSpPr txBox="1"/>
            <p:nvPr/>
          </p:nvSpPr>
          <p:spPr>
            <a:xfrm>
              <a:off x="872" y="4330"/>
              <a:ext cx="1416" cy="339"/>
            </a:xfrm>
            <a:prstGeom prst="rect">
              <a:avLst/>
            </a:prstGeom>
            <a:noFill/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1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rPr>
                <a:t>技术方案</a:t>
              </a:r>
              <a:endPara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501380" y="3831590"/>
            <a:ext cx="2376170" cy="1726137"/>
            <a:chOff x="12677" y="5210"/>
            <a:chExt cx="5102" cy="3764"/>
          </a:xfrm>
        </p:grpSpPr>
        <p:grpSp>
          <p:nvGrpSpPr>
            <p:cNvPr id="44" name="组合 43"/>
            <p:cNvGrpSpPr/>
            <p:nvPr/>
          </p:nvGrpSpPr>
          <p:grpSpPr>
            <a:xfrm>
              <a:off x="12677" y="5210"/>
              <a:ext cx="5102" cy="1338"/>
              <a:chOff x="730" y="6340"/>
              <a:chExt cx="5102" cy="1338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730" y="6340"/>
                <a:ext cx="5102" cy="1338"/>
              </a:xfrm>
              <a:prstGeom prst="rect">
                <a:avLst/>
              </a:prstGeom>
              <a:solidFill>
                <a:srgbClr val="0075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íṥ1íḑè"/>
              <p:cNvSpPr txBox="1"/>
              <p:nvPr/>
            </p:nvSpPr>
            <p:spPr bwMode="auto">
              <a:xfrm>
                <a:off x="1602" y="6704"/>
                <a:ext cx="3359" cy="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sym typeface="+mn-ea"/>
                  </a:rPr>
                  <a:t>门禁管理系统</a:t>
                </a:r>
                <a:endParaRPr lang="zh-CN" altLang="en-US" sz="1200" b="1" dirty="0">
                  <a:solidFill>
                    <a:schemeClr val="bg1"/>
                  </a:solidFill>
                  <a:sym typeface="+mn-ea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12677" y="7760"/>
              <a:ext cx="5102" cy="1214"/>
              <a:chOff x="730" y="6704"/>
              <a:chExt cx="5102" cy="1214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730" y="6704"/>
                <a:ext cx="5102" cy="1214"/>
              </a:xfrm>
              <a:prstGeom prst="rect">
                <a:avLst/>
              </a:prstGeom>
              <a:solidFill>
                <a:srgbClr val="0075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íṥ1íḑè"/>
              <p:cNvSpPr txBox="1"/>
              <p:nvPr/>
            </p:nvSpPr>
            <p:spPr bwMode="auto">
              <a:xfrm>
                <a:off x="1602" y="7016"/>
                <a:ext cx="3359" cy="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zh-CN" altLang="en-US" sz="1200" b="1" dirty="0">
                    <a:solidFill>
                      <a:schemeClr val="bg1"/>
                    </a:solidFill>
                    <a:sym typeface="+mn-ea"/>
                  </a:rPr>
                  <a:t>消费管理系统</a:t>
                </a:r>
                <a:endParaRPr lang="zh-CN" altLang="en-US" sz="1200" b="1" dirty="0">
                  <a:solidFill>
                    <a:schemeClr val="bg1"/>
                  </a:solidFill>
                  <a:sym typeface="+mn-ea"/>
                </a:endParaRPr>
              </a:p>
            </p:txBody>
          </p:sp>
        </p:grpSp>
      </p:grpSp>
      <p:sp>
        <p:nvSpPr>
          <p:cNvPr id="32" name="îṩļidê"/>
          <p:cNvSpPr/>
          <p:nvPr/>
        </p:nvSpPr>
        <p:spPr bwMode="auto">
          <a:xfrm>
            <a:off x="3728720" y="4357370"/>
            <a:ext cx="1854835" cy="1016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在线标签信息：</a:t>
            </a:r>
            <a:endParaRPr lang="zh-CN" altLang="en-US" sz="1400" dirty="0">
              <a:solidFill>
                <a:schemeClr val="tx1"/>
              </a:solidFill>
              <a:latin typeface="兰亭黑-简" panose="02000000000000000000" charset="-122"/>
              <a:ea typeface="兰亭黑-简" panose="02000000000000000000" charset="-122"/>
              <a:sym typeface="+mn-ea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/>
                </a:solidFill>
                <a:latin typeface="兰亭黑-简" panose="02000000000000000000" charset="-122"/>
                <a:ea typeface="兰亭黑-简" panose="02000000000000000000" charset="-122"/>
                <a:sym typeface="+mn-ea"/>
              </a:rPr>
              <a:t>剩余电量、充电信息</a:t>
            </a:r>
            <a:endParaRPr lang="zh-CN" altLang="en-US" sz="1400" dirty="0">
              <a:solidFill>
                <a:schemeClr val="tx1"/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  <a:p>
            <a:pPr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/>
              </a:solidFill>
              <a:latin typeface="兰亭黑-简" panose="02000000000000000000" charset="-122"/>
              <a:ea typeface="兰亭黑-简" panose="02000000000000000000" charset="-122"/>
              <a:cs typeface="+mn-ea"/>
              <a:sym typeface="+mn-lt"/>
            </a:endParaRPr>
          </a:p>
        </p:txBody>
      </p:sp>
      <p:sp>
        <p:nvSpPr>
          <p:cNvPr id="5" name="íṥ1íḑè"/>
          <p:cNvSpPr txBox="1"/>
          <p:nvPr/>
        </p:nvSpPr>
        <p:spPr bwMode="auto">
          <a:xfrm>
            <a:off x="1257300" y="5239385"/>
            <a:ext cx="2138045" cy="513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rgbClr val="0075C2"/>
                </a:solidFill>
                <a:sym typeface="+mn-ea"/>
              </a:rPr>
              <a:t>定位管理系统</a:t>
            </a:r>
            <a:endParaRPr lang="zh-CN" altLang="en-US" sz="2000" b="1" dirty="0">
              <a:solidFill>
                <a:srgbClr val="0075C2"/>
              </a:solidFill>
              <a:sym typeface="+mn-ea"/>
            </a:endParaRPr>
          </a:p>
        </p:txBody>
      </p:sp>
      <p:grpSp>
        <p:nvGrpSpPr>
          <p:cNvPr id="197" name="Group 196"/>
          <p:cNvGrpSpPr/>
          <p:nvPr/>
        </p:nvGrpSpPr>
        <p:grpSpPr>
          <a:xfrm>
            <a:off x="1413828" y="3564255"/>
            <a:ext cx="2112010" cy="1611630"/>
            <a:chOff x="7025505" y="4613900"/>
            <a:chExt cx="1146121" cy="974249"/>
          </a:xfrm>
        </p:grpSpPr>
        <p:pic>
          <p:nvPicPr>
            <p:cNvPr id="198" name="Picture 197" descr="HP_Monitor.png"/>
            <p:cNvPicPr>
              <a:picLocks noChangeAspect="1"/>
            </p:cNvPicPr>
            <p:nvPr/>
          </p:nvPicPr>
          <p:blipFill>
            <a:blip r:embed="rId2" cstate="screen"/>
            <a:stretch>
              <a:fillRect/>
            </a:stretch>
          </p:blipFill>
          <p:spPr>
            <a:xfrm>
              <a:off x="7025505" y="4613900"/>
              <a:ext cx="1023487" cy="756622"/>
            </a:xfrm>
            <a:prstGeom prst="rect">
              <a:avLst/>
            </a:prstGeom>
          </p:spPr>
        </p:pic>
        <p:pic>
          <p:nvPicPr>
            <p:cNvPr id="199" name="Picture 198" descr="Keyboard.png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>
            <a:xfrm>
              <a:off x="7076145" y="5405133"/>
              <a:ext cx="922207" cy="114012"/>
            </a:xfrm>
            <a:prstGeom prst="rect">
              <a:avLst/>
            </a:prstGeom>
          </p:spPr>
        </p:pic>
        <p:pic>
          <p:nvPicPr>
            <p:cNvPr id="200" name="Picture 199" descr="Mouse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066674" y="5495834"/>
              <a:ext cx="104952" cy="92315"/>
            </a:xfrm>
            <a:prstGeom prst="rect">
              <a:avLst/>
            </a:prstGeom>
          </p:spPr>
        </p:pic>
        <p:pic>
          <p:nvPicPr>
            <p:cNvPr id="201" name="Picture 200" descr="OutLook.png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7080474" y="4655199"/>
              <a:ext cx="917872" cy="524710"/>
            </a:xfrm>
            <a:prstGeom prst="rect">
              <a:avLst/>
            </a:prstGeom>
          </p:spPr>
        </p:pic>
      </p:grpSp>
      <p:cxnSp>
        <p:nvCxnSpPr>
          <p:cNvPr id="217" name="Elbow Connector 137"/>
          <p:cNvCxnSpPr/>
          <p:nvPr/>
        </p:nvCxnSpPr>
        <p:spPr>
          <a:xfrm flipV="1">
            <a:off x="3467100" y="4076700"/>
            <a:ext cx="3204845" cy="288290"/>
          </a:xfrm>
          <a:prstGeom prst="bentConnector3">
            <a:avLst>
              <a:gd name="adj1" fmla="val 68436"/>
            </a:avLst>
          </a:prstGeom>
          <a:ln w="12700"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137"/>
          <p:cNvCxnSpPr/>
          <p:nvPr/>
        </p:nvCxnSpPr>
        <p:spPr>
          <a:xfrm>
            <a:off x="4656455" y="4364990"/>
            <a:ext cx="2015490" cy="863600"/>
          </a:xfrm>
          <a:prstGeom prst="bentConnector3">
            <a:avLst>
              <a:gd name="adj1" fmla="val 50032"/>
            </a:avLst>
          </a:prstGeom>
          <a:ln w="12700">
            <a:solidFill>
              <a:schemeClr val="tx1"/>
            </a:solidFill>
            <a:prstDash val="sysDash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9"/>
          <p:cNvPicPr>
            <a:picLocks noChangeAspect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>
          <a:xfrm>
            <a:off x="6805930" y="3369945"/>
            <a:ext cx="1513840" cy="1141730"/>
          </a:xfrm>
          <a:prstGeom prst="rect">
            <a:avLst/>
          </a:prstGeom>
          <a:effectLst/>
        </p:spPr>
      </p:pic>
      <p:pic>
        <p:nvPicPr>
          <p:cNvPr id="12" name="Picture 9" descr="C:\Users\chadvo.REDMOND\AppData\Local\Microsoft\Windows\Temporary Internet Files\Content.Outlook\S9LL7FDR\Win8.png"/>
          <p:cNvPicPr preferRelativeResize="0"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945" y="4681220"/>
            <a:ext cx="1800860" cy="119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7145" y="0"/>
            <a:ext cx="2845435" cy="687578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5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63395" y="474980"/>
            <a:ext cx="2069465" cy="2069465"/>
            <a:chOff x="4240335" y="3008435"/>
            <a:chExt cx="3711332" cy="3711332"/>
          </a:xfrm>
        </p:grpSpPr>
        <p:sp>
          <p:nvSpPr>
            <p:cNvPr id="17" name="椭圆 16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710169" y="3478269"/>
              <a:ext cx="2771663" cy="2771663"/>
            </a:xfrm>
            <a:prstGeom prst="ellipse">
              <a:avLst/>
            </a:prstGeom>
            <a:solidFill>
              <a:srgbClr val="0075C2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rgbClr val="0075C2">
                  <a:alpha val="8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832860" y="2000250"/>
            <a:ext cx="4168140" cy="10839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6600" b="1" dirty="0">
                <a:solidFill>
                  <a:srgbClr val="0075C2"/>
                </a:solidFill>
                <a:latin typeface="+mj-ea"/>
                <a:ea typeface="+mj-ea"/>
              </a:rPr>
              <a:t>PART 04</a:t>
            </a:r>
            <a:endParaRPr lang="en-US" altLang="zh-CN" sz="6600" b="1" dirty="0">
              <a:solidFill>
                <a:srgbClr val="0075C2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97630" y="2822575"/>
            <a:ext cx="3337560" cy="737235"/>
          </a:xfrm>
          <a:prstGeom prst="rect">
            <a:avLst/>
          </a:prstGeom>
          <a:ln w="1270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0075C2"/>
                </a:solidFill>
                <a:latin typeface="+mj-ea"/>
                <a:ea typeface="+mj-ea"/>
                <a:cs typeface="+mn-ea"/>
                <a:sym typeface="+mn-lt"/>
              </a:rPr>
              <a:t>安全管理系统</a:t>
            </a:r>
            <a:endParaRPr lang="zh-CN" altLang="en-US" sz="2800" dirty="0">
              <a:solidFill>
                <a:srgbClr val="0075C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21" name="图片 20" descr="44b933a22fcd26e4e15783d11d9e13f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81390" y="0"/>
            <a:ext cx="3610610" cy="6883400"/>
          </a:xfrm>
          <a:prstGeom prst="rect">
            <a:avLst/>
          </a:prstGeom>
        </p:spPr>
      </p:pic>
      <p:pic>
        <p:nvPicPr>
          <p:cNvPr id="4" name="图片 3" descr="kaoq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75" y="930910"/>
            <a:ext cx="1069340" cy="1069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电子围栏系统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395795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电子围栏业务管理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67030" y="2019300"/>
            <a:ext cx="80822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66040" y="3029585"/>
            <a:ext cx="12258040" cy="21177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63550" y="2613660"/>
            <a:ext cx="2670810" cy="378015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îṩļidê"/>
          <p:cNvSpPr/>
          <p:nvPr/>
        </p:nvSpPr>
        <p:spPr bwMode="auto">
          <a:xfrm>
            <a:off x="571500" y="5569585"/>
            <a:ext cx="2454910" cy="824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2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对指定保密区域进行防护，非授权人员进入在管理平台进行告警并推送消息。</a:t>
            </a:r>
            <a:endParaRPr lang="zh-CN" altLang="en-US" sz="4800" dirty="0">
              <a:solidFill>
                <a:srgbClr val="5D5D5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lt"/>
            </a:endParaRPr>
          </a:p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lt"/>
            </a:endParaRPr>
          </a:p>
        </p:txBody>
      </p:sp>
      <p:sp>
        <p:nvSpPr>
          <p:cNvPr id="16" name="îṩļidê"/>
          <p:cNvSpPr/>
          <p:nvPr/>
        </p:nvSpPr>
        <p:spPr bwMode="auto">
          <a:xfrm>
            <a:off x="571500" y="5278755"/>
            <a:ext cx="2454910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保密区域隔离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兰亭黑-简" panose="02000000000000000000" charset="-122"/>
              <a:sym typeface="+mn-lt"/>
            </a:endParaRPr>
          </a:p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兰亭黑-简" panose="02000000000000000000" charset="-122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3550" y="3029585"/>
            <a:ext cx="2670810" cy="211709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322955" y="2613660"/>
            <a:ext cx="2670810" cy="378015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3322955" y="3029585"/>
            <a:ext cx="2670810" cy="2117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îṩļidê"/>
          <p:cNvSpPr/>
          <p:nvPr/>
        </p:nvSpPr>
        <p:spPr bwMode="auto">
          <a:xfrm>
            <a:off x="3430905" y="5624195"/>
            <a:ext cx="245491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25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贵重资产安装标签，当离开规定区域时报警提示。</a:t>
            </a:r>
            <a:endParaRPr lang="zh-CN" altLang="en-US" sz="4800" dirty="0">
              <a:solidFill>
                <a:srgbClr val="5D5D5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lt"/>
            </a:endParaRPr>
          </a:p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lt"/>
            </a:endParaRPr>
          </a:p>
        </p:txBody>
      </p:sp>
      <p:sp>
        <p:nvSpPr>
          <p:cNvPr id="30" name="îṩļidê"/>
          <p:cNvSpPr/>
          <p:nvPr/>
        </p:nvSpPr>
        <p:spPr bwMode="auto">
          <a:xfrm>
            <a:off x="3430905" y="5278755"/>
            <a:ext cx="2454910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资产防护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兰亭黑-简" panose="02000000000000000000" charset="-122"/>
              <a:sym typeface="+mn-lt"/>
            </a:endParaRPr>
          </a:p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兰亭黑-简" panose="02000000000000000000" charset="-122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182360" y="2613660"/>
            <a:ext cx="2670810" cy="378015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82360" y="3029585"/>
            <a:ext cx="2670810" cy="2117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îṩļidê"/>
          <p:cNvSpPr/>
          <p:nvPr/>
        </p:nvSpPr>
        <p:spPr bwMode="auto">
          <a:xfrm>
            <a:off x="6290310" y="5624195"/>
            <a:ext cx="2454910" cy="715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 fontScale="9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外部人员赋予一定的权限，对于进入无权限的区域，系统进行报警。</a:t>
            </a:r>
            <a:endParaRPr lang="zh-CN" altLang="en-US" sz="1200" dirty="0">
              <a:solidFill>
                <a:srgbClr val="5D5D5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lt"/>
            </a:endParaRPr>
          </a:p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lt"/>
            </a:endParaRPr>
          </a:p>
        </p:txBody>
      </p:sp>
      <p:sp>
        <p:nvSpPr>
          <p:cNvPr id="35" name="îṩļidê"/>
          <p:cNvSpPr/>
          <p:nvPr/>
        </p:nvSpPr>
        <p:spPr bwMode="auto">
          <a:xfrm>
            <a:off x="6290310" y="5278755"/>
            <a:ext cx="2454910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厂商与访客区域管控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兰亭黑-简" panose="02000000000000000000" charset="-122"/>
              <a:sym typeface="+mn-lt"/>
            </a:endParaRPr>
          </a:p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兰亭黑-简" panose="02000000000000000000" charset="-122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041765" y="2613660"/>
            <a:ext cx="2670810" cy="378015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9041765" y="3029585"/>
            <a:ext cx="2670810" cy="21170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îṩļidê"/>
          <p:cNvSpPr/>
          <p:nvPr/>
        </p:nvSpPr>
        <p:spPr bwMode="auto">
          <a:xfrm>
            <a:off x="9149715" y="5624195"/>
            <a:ext cx="2454910" cy="71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车辆权限管理，对进入管控区域的车辆进行控制。</a:t>
            </a:r>
            <a:endParaRPr lang="zh-CN" altLang="en-US" sz="1200" dirty="0">
              <a:solidFill>
                <a:srgbClr val="5D5D5D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lt"/>
            </a:endParaRPr>
          </a:p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  <a:sym typeface="+mn-lt"/>
            </a:endParaRPr>
          </a:p>
        </p:txBody>
      </p:sp>
      <p:sp>
        <p:nvSpPr>
          <p:cNvPr id="40" name="îṩļidê"/>
          <p:cNvSpPr/>
          <p:nvPr/>
        </p:nvSpPr>
        <p:spPr bwMode="auto">
          <a:xfrm>
            <a:off x="9149715" y="5278755"/>
            <a:ext cx="2454910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sym typeface="+mn-ea"/>
              </a:rPr>
              <a:t>车辆区域管控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兰亭黑-简" panose="02000000000000000000" charset="-122"/>
              <a:sym typeface="+mn-lt"/>
            </a:endParaRPr>
          </a:p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兰亭黑-简" panose="02000000000000000000" charset="-122"/>
              <a:sym typeface="+mn-lt"/>
            </a:endParaRPr>
          </a:p>
        </p:txBody>
      </p:sp>
      <p:pic>
        <p:nvPicPr>
          <p:cNvPr id="4" name="图片 3" descr="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765" y="3029585"/>
            <a:ext cx="2667000" cy="2117090"/>
          </a:xfrm>
          <a:prstGeom prst="rect">
            <a:avLst/>
          </a:prstGeom>
        </p:spPr>
      </p:pic>
      <p:pic>
        <p:nvPicPr>
          <p:cNvPr id="7" name="图片 6" descr="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575" y="3029585"/>
            <a:ext cx="2667000" cy="2117090"/>
          </a:xfrm>
          <a:prstGeom prst="rect">
            <a:avLst/>
          </a:prstGeom>
        </p:spPr>
      </p:pic>
      <p:pic>
        <p:nvPicPr>
          <p:cNvPr id="8" name="图片 7" descr="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170" y="3013075"/>
            <a:ext cx="2667000" cy="213360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7145" y="0"/>
            <a:ext cx="2845435" cy="687578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5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63395" y="474980"/>
            <a:ext cx="2069465" cy="2069465"/>
            <a:chOff x="4240335" y="3008435"/>
            <a:chExt cx="3711332" cy="3711332"/>
          </a:xfrm>
        </p:grpSpPr>
        <p:sp>
          <p:nvSpPr>
            <p:cNvPr id="17" name="椭圆 16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710169" y="3478269"/>
              <a:ext cx="2771663" cy="2771663"/>
              <a:chOff x="2193191" y="1899415"/>
              <a:chExt cx="2421376" cy="2421376"/>
            </a:xfrm>
            <a:effectLst/>
          </p:grpSpPr>
          <p:sp>
            <p:nvSpPr>
              <p:cNvPr id="19" name="椭圆 18"/>
              <p:cNvSpPr/>
              <p:nvPr/>
            </p:nvSpPr>
            <p:spPr>
              <a:xfrm>
                <a:off x="2193191" y="1899415"/>
                <a:ext cx="2421376" cy="2421376"/>
              </a:xfrm>
              <a:prstGeom prst="ellipse">
                <a:avLst/>
              </a:prstGeom>
              <a:solidFill>
                <a:srgbClr val="0075C2"/>
              </a:soli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27000" dist="63500" dir="13500000">
                  <a:srgbClr val="0075C2">
                    <a:alpha val="85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  <p:sp>
            <p:nvSpPr>
              <p:cNvPr id="20" name="椭圆 19"/>
              <p:cNvSpPr/>
              <p:nvPr/>
            </p:nvSpPr>
            <p:spPr>
              <a:xfrm>
                <a:off x="2345502" y="2051726"/>
                <a:ext cx="2116756" cy="2116756"/>
              </a:xfrm>
              <a:prstGeom prst="ellipse">
                <a:avLst/>
              </a:prstGeom>
              <a:noFill/>
              <a:ln w="50800">
                <a:noFill/>
              </a:ln>
              <a:effectLst>
                <a:outerShdw blurRad="152400" dist="76200" dir="2700000" algn="tl" rotWithShape="0">
                  <a:srgbClr val="0075C2">
                    <a:alpha val="64000"/>
                  </a:srgbClr>
                </a:outerShdw>
              </a:effectLst>
              <a:scene3d>
                <a:camera prst="orthographicFront"/>
                <a:lightRig rig="threePt" dir="t"/>
              </a:scene3d>
              <a:sp3d prstMaterial="softEdge">
                <a:bevelT w="82550" h="254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zh-CN" altLang="en-US" dirty="0">
                  <a:solidFill>
                    <a:srgbClr val="FFFFFF"/>
                  </a:solidFill>
                  <a:latin typeface="印品黑体" panose="00000500000000000000" pitchFamily="2" charset="-122"/>
                  <a:ea typeface="印品黑体" panose="00000500000000000000" pitchFamily="2" charset="-122"/>
                </a:endParaRPr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3832860" y="2000250"/>
            <a:ext cx="4168140" cy="10839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6600" b="1" dirty="0">
                <a:solidFill>
                  <a:srgbClr val="0075C2"/>
                </a:solidFill>
                <a:latin typeface="+mj-ea"/>
                <a:ea typeface="+mj-ea"/>
              </a:rPr>
              <a:t>PART 01</a:t>
            </a:r>
            <a:endParaRPr lang="en-US" altLang="zh-CN" sz="6600" b="1" dirty="0">
              <a:solidFill>
                <a:srgbClr val="0075C2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97630" y="2822575"/>
            <a:ext cx="4389755" cy="737235"/>
          </a:xfrm>
          <a:prstGeom prst="rect">
            <a:avLst/>
          </a:prstGeom>
          <a:ln w="1270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0075C2"/>
                </a:solidFill>
                <a:latin typeface="+mj-ea"/>
                <a:ea typeface="+mj-ea"/>
                <a:cs typeface="+mn-ea"/>
                <a:sym typeface="+mn-lt"/>
              </a:rPr>
              <a:t>应用场景与解决方案</a:t>
            </a:r>
            <a:endParaRPr lang="zh-CN" altLang="en-US" sz="2800" dirty="0">
              <a:solidFill>
                <a:srgbClr val="0075C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23" name="Picture 5" descr="\\MAGNUM\Projects\Microsoft\Cloud Power FY12\Design\ICONS_PNG\Layer-79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" cstate="print">
            <a:lum bright="100000"/>
          </a:blip>
          <a:srcRect t="6403" b="7302"/>
          <a:stretch>
            <a:fillRect/>
          </a:stretch>
        </p:blipFill>
        <p:spPr bwMode="auto">
          <a:xfrm>
            <a:off x="2133929" y="936707"/>
            <a:ext cx="1328015" cy="1146012"/>
          </a:xfrm>
          <a:prstGeom prst="rect">
            <a:avLst/>
          </a:prstGeom>
          <a:noFill/>
        </p:spPr>
      </p:pic>
      <p:pic>
        <p:nvPicPr>
          <p:cNvPr id="5" name="图片 4" descr="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995" y="0"/>
            <a:ext cx="3596005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>
          <a:xfrm>
            <a:off x="471805" y="3237865"/>
            <a:ext cx="11248390" cy="3013710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675245" y="3237865"/>
            <a:ext cx="4037330" cy="3013710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20116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人员状态监测系统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395795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人员状态监测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67030" y="2019300"/>
            <a:ext cx="957961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sym typeface="+mn-ea"/>
              </a:rPr>
              <a:t>系统根据定位报警源或者对接系统的报警源，做出不同的应急响应，如报警提示、逃生通知、联动消防系统报警等</a:t>
            </a: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9" name="îṩļidê"/>
          <p:cNvSpPr/>
          <p:nvPr/>
        </p:nvSpPr>
        <p:spPr bwMode="auto">
          <a:xfrm>
            <a:off x="4136390" y="3772535"/>
            <a:ext cx="3413760" cy="239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兰亭黑-简" panose="02000000000000000000" charset="-122"/>
                <a:sym typeface="+mn-lt"/>
              </a:rPr>
              <a:t>不动报警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兰亭黑-简" panose="02000000000000000000" charset="-122"/>
              <a:sym typeface="+mn-lt"/>
            </a:endParaRPr>
          </a:p>
          <a:p>
            <a:pPr marL="171450" indent="-17145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兰亭黑-简" panose="02000000000000000000" charset="-122"/>
                <a:sym typeface="+mn-lt"/>
              </a:rPr>
              <a:t>超员报警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兰亭黑-简" panose="02000000000000000000" charset="-122"/>
              <a:sym typeface="+mn-lt"/>
            </a:endParaRPr>
          </a:p>
          <a:p>
            <a:pPr marL="171450" indent="-17145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兰亭黑-简" panose="02000000000000000000" charset="-122"/>
                <a:sym typeface="+mn-lt"/>
              </a:rPr>
              <a:t>陪同报警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兰亭黑-简" panose="02000000000000000000" charset="-122"/>
              <a:sym typeface="+mn-lt"/>
            </a:endParaRPr>
          </a:p>
          <a:p>
            <a:pPr marL="171450" indent="-17145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兰亭黑-简" panose="02000000000000000000" charset="-122"/>
                <a:sym typeface="+mn-lt"/>
              </a:rPr>
              <a:t>超时报警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兰亭黑-简" panose="02000000000000000000" charset="-122"/>
              <a:sym typeface="+mn-lt"/>
            </a:endParaRPr>
          </a:p>
          <a:p>
            <a:pPr marL="171450" indent="-17145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兰亭黑-简" panose="02000000000000000000" charset="-122"/>
                <a:sym typeface="+mn-lt"/>
              </a:rPr>
              <a:t>危险源报警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兰亭黑-简" panose="02000000000000000000" charset="-122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217670" y="3448685"/>
            <a:ext cx="1080000" cy="360000"/>
          </a:xfrm>
          <a:prstGeom prst="rect">
            <a:avLst/>
          </a:prstGeom>
          <a:solidFill>
            <a:srgbClr val="157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14"/>
          <p:cNvSpPr txBox="1"/>
          <p:nvPr/>
        </p:nvSpPr>
        <p:spPr>
          <a:xfrm>
            <a:off x="4308090" y="3521052"/>
            <a:ext cx="899160" cy="21526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报警源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55" name="îṩļidê"/>
          <p:cNvSpPr/>
          <p:nvPr/>
        </p:nvSpPr>
        <p:spPr bwMode="auto">
          <a:xfrm>
            <a:off x="8081010" y="3772535"/>
            <a:ext cx="3413760" cy="2395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indent="-17145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兰亭黑-简" panose="02000000000000000000" charset="-122"/>
                <a:sym typeface="+mn-lt"/>
              </a:rPr>
              <a:t>系统报警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兰亭黑-简" panose="02000000000000000000" charset="-122"/>
              <a:sym typeface="+mn-lt"/>
            </a:endParaRPr>
          </a:p>
          <a:p>
            <a:pPr marL="171450" indent="-17145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兰亭黑-简" panose="02000000000000000000" charset="-122"/>
                <a:sym typeface="+mn-lt"/>
              </a:rPr>
              <a:t>紧急逃生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兰亭黑-简" panose="02000000000000000000" charset="-122"/>
              <a:sym typeface="+mn-lt"/>
            </a:endParaRPr>
          </a:p>
          <a:p>
            <a:pPr marL="171450" indent="-17145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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兰亭黑-简" panose="02000000000000000000" charset="-122"/>
                <a:sym typeface="+mn-lt"/>
              </a:rPr>
              <a:t>联动消防与广播系统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兰亭黑-简" panose="02000000000000000000" charset="-122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8162290" y="3448685"/>
            <a:ext cx="1080000" cy="360000"/>
          </a:xfrm>
          <a:prstGeom prst="rect">
            <a:avLst/>
          </a:prstGeom>
          <a:solidFill>
            <a:srgbClr val="157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Box 14"/>
          <p:cNvSpPr txBox="1"/>
          <p:nvPr/>
        </p:nvSpPr>
        <p:spPr>
          <a:xfrm>
            <a:off x="8252710" y="3521052"/>
            <a:ext cx="899160" cy="215265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系统动作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pic>
        <p:nvPicPr>
          <p:cNvPr id="3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765" y="2823845"/>
            <a:ext cx="3610610" cy="36068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78130" y="2823210"/>
            <a:ext cx="3610610" cy="3607435"/>
          </a:xfrm>
          <a:prstGeom prst="rect">
            <a:avLst/>
          </a:prstGeom>
          <a:solidFill>
            <a:srgbClr val="182B4C">
              <a:alpha val="48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íṥ1íḑè"/>
          <p:cNvSpPr txBox="1"/>
          <p:nvPr/>
        </p:nvSpPr>
        <p:spPr bwMode="auto">
          <a:xfrm>
            <a:off x="701040" y="5024755"/>
            <a:ext cx="2622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zh-CN" altLang="en-US" sz="3000" b="1" dirty="0">
                <a:solidFill>
                  <a:schemeClr val="bg1"/>
                </a:solidFill>
                <a:sym typeface="+mn-ea"/>
              </a:rPr>
              <a:t>人员安全管理</a:t>
            </a:r>
            <a:endParaRPr lang="zh-CN" altLang="en-US" sz="3000" b="1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58" name="图片 57" descr="人员安全管理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743" y="3517265"/>
            <a:ext cx="1287145" cy="1257935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视频管理系统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463550" y="1508760"/>
            <a:ext cx="11247120" cy="54419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zh-CN" sz="200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解决视频在</a:t>
            </a:r>
            <a:r>
              <a:rPr lang="zh-CN" altLang="en-US" sz="200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系统</a:t>
            </a:r>
            <a:r>
              <a:rPr lang="zh-CN" altLang="zh-CN" sz="200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平台上实现对监控画面的实时播放、回放、嵌入、控制，</a:t>
            </a:r>
            <a:r>
              <a:rPr lang="zh-CN" altLang="en-US" sz="200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开发流媒体服务器软件。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61645" y="2670175"/>
          <a:ext cx="11249025" cy="3319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62000"/>
                <a:gridCol w="1076325"/>
                <a:gridCol w="1190625"/>
                <a:gridCol w="1144270"/>
                <a:gridCol w="1190625"/>
                <a:gridCol w="1202690"/>
                <a:gridCol w="1213485"/>
                <a:gridCol w="1179195"/>
                <a:gridCol w="1156335"/>
                <a:gridCol w="1133475"/>
              </a:tblGrid>
              <a:tr h="6565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</a:rPr>
                        <a:t>功能</a:t>
                      </a:r>
                      <a:endParaRPr lang="zh-CN" sz="14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5C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用户登录</a:t>
                      </a:r>
                      <a:endParaRPr lang="zh-CN" altLang="en-US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自动获取</a:t>
                      </a:r>
                      <a:endParaRPr lang="zh-CN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平台摄像机</a:t>
                      </a:r>
                      <a:endParaRPr lang="zh-CN" altLang="en-US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手动添加</a:t>
                      </a:r>
                      <a:endParaRPr lang="zh-CN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本地摄像机</a:t>
                      </a:r>
                      <a:endParaRPr lang="zh-CN" altLang="en-US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摄像机分组设置</a:t>
                      </a:r>
                      <a:endParaRPr lang="zh-CN" altLang="en-US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标记摄像机特殊时间段</a:t>
                      </a:r>
                      <a:endParaRPr lang="zh-CN" altLang="en-US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查看</a:t>
                      </a:r>
                      <a:endParaRPr lang="zh-CN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摄像机录像</a:t>
                      </a:r>
                      <a:endParaRPr lang="zh-CN" altLang="en-US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查看</a:t>
                      </a:r>
                      <a:endParaRPr lang="zh-CN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实时画面</a:t>
                      </a:r>
                      <a:endParaRPr lang="zh-CN" altLang="en-US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摄像机</a:t>
                      </a:r>
                      <a:endParaRPr lang="zh-CN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控制</a:t>
                      </a:r>
                      <a:endParaRPr lang="zh-CN" altLang="en-US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高并发</a:t>
                      </a:r>
                      <a:endParaRPr lang="zh-CN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大流量</a:t>
                      </a:r>
                      <a:endParaRPr lang="zh-CN" sz="1400" b="0" kern="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</a:tr>
              <a:tr h="266319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说明</a:t>
                      </a:r>
                      <a:endParaRPr lang="zh-CN" sz="1400" kern="100" dirty="0">
                        <a:effectLst/>
                        <a:latin typeface="微软雅黑" panose="020B0503020204020204" charset="-122"/>
                        <a:ea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anchor="ctr">
                    <a:solidFill>
                      <a:srgbClr val="0075C2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Web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端管理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支持修改密码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系统环境为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Linux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，数据库选择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MySQL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，网页服务选择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Apache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。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endParaRPr lang="zh-CN" altLang="en-US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支持宇视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SDK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开发平台。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批量获取摄像机列表。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支持查看摄像机的实时画面，并提供画面截图和录屏功能。</a:t>
                      </a:r>
                      <a:endParaRPr lang="zh-CN" altLang="en-US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支持</a:t>
                      </a:r>
                      <a:r>
                        <a:rPr lang="en-US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RTSP</a:t>
                      </a: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协议通用摄像机。</a:t>
                      </a:r>
                      <a:endParaRPr lang="zh-CN" sz="10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支持</a:t>
                      </a:r>
                      <a:r>
                        <a:rPr lang="en-US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ONVIF</a:t>
                      </a: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协议。</a:t>
                      </a:r>
                      <a:endParaRPr lang="zh-CN" sz="10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支持查看摄像机的实时画面，并提供画面截图和录屏功能。</a:t>
                      </a:r>
                      <a:endParaRPr lang="zh-CN" sz="10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支持批量上传本地摄像机。</a:t>
                      </a:r>
                      <a:endParaRPr lang="zh-CN" altLang="en-US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支持对摄像机进行分组，包括新增、删除、编辑摄像机等操作。</a:t>
                      </a:r>
                      <a:endParaRPr lang="zh-CN" altLang="en-US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兰亭黑-简" panose="02000000000000000000" charset="-122"/>
                        <a:sym typeface="+mn-ea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支持对摄像头进行标记，包括时间标记。</a:t>
                      </a:r>
                      <a:endParaRPr lang="zh-CN" sz="10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lv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endParaRPr lang="zh-CN" altLang="en-US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所有录像可以实现分布式存储。</a:t>
                      </a:r>
                      <a:endParaRPr lang="zh-CN" sz="10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lv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endParaRPr lang="zh-CN" altLang="en-US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采用</a:t>
                      </a:r>
                      <a:r>
                        <a:rPr lang="en-US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HTML5</a:t>
                      </a: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技术实现无插件化播放实时视频。</a:t>
                      </a:r>
                      <a:endParaRPr lang="zh-CN" sz="10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marL="171450" indent="-17145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charset="0"/>
                        <a:buChar char=""/>
                      </a:pP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针对</a:t>
                      </a:r>
                      <a:r>
                        <a:rPr lang="en-US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PC</a:t>
                      </a: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以及移动端分别解码</a:t>
                      </a:r>
                      <a:r>
                        <a:rPr lang="en-US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H.264</a:t>
                      </a: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以及</a:t>
                      </a:r>
                      <a:r>
                        <a:rPr lang="en-US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MPEG-1</a:t>
                      </a: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格式。</a:t>
                      </a:r>
                      <a:endParaRPr lang="zh-CN" altLang="en-US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000" kern="1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支持远程操作摄像机的视角。</a:t>
                      </a:r>
                      <a:endParaRPr lang="zh-CN" sz="1000" kern="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lvl="0"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endParaRPr lang="zh-CN" altLang="en-US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并发查看数量约为</a:t>
                      </a:r>
                      <a:r>
                        <a:rPr lang="en-US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200</a:t>
                      </a:r>
                      <a:r>
                        <a:rPr lang="zh-CN" sz="1000" kern="1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路</a:t>
                      </a:r>
                      <a:endParaRPr lang="zh-CN" sz="1000" kern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5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视频管理系统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423418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视频管理系统界面</a:t>
            </a:r>
            <a:endParaRPr lang="zh-CN" altLang="en-US" sz="36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ea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15" y="2043430"/>
            <a:ext cx="9792970" cy="460502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7145" y="0"/>
            <a:ext cx="2845435" cy="687578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5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63395" y="474980"/>
            <a:ext cx="2069465" cy="2069465"/>
            <a:chOff x="4240335" y="3008435"/>
            <a:chExt cx="3711332" cy="3711332"/>
          </a:xfrm>
        </p:grpSpPr>
        <p:sp>
          <p:nvSpPr>
            <p:cNvPr id="17" name="椭圆 16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710169" y="3478269"/>
              <a:ext cx="2771663" cy="2771663"/>
            </a:xfrm>
            <a:prstGeom prst="ellipse">
              <a:avLst/>
            </a:prstGeom>
            <a:solidFill>
              <a:srgbClr val="0075C2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rgbClr val="0075C2">
                  <a:alpha val="8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832860" y="2000250"/>
            <a:ext cx="4168140" cy="10839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6600" b="1" dirty="0">
                <a:solidFill>
                  <a:srgbClr val="0075C2"/>
                </a:solidFill>
                <a:latin typeface="+mj-ea"/>
                <a:ea typeface="+mj-ea"/>
              </a:rPr>
              <a:t>PART 05</a:t>
            </a:r>
            <a:endParaRPr lang="en-US" altLang="zh-CN" sz="6600" b="1" dirty="0">
              <a:solidFill>
                <a:srgbClr val="0075C2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97630" y="2822575"/>
            <a:ext cx="3337560" cy="737235"/>
          </a:xfrm>
          <a:prstGeom prst="rect">
            <a:avLst/>
          </a:prstGeom>
          <a:ln w="1270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0075C2"/>
                </a:solidFill>
                <a:latin typeface="+mj-ea"/>
                <a:ea typeface="+mj-ea"/>
                <a:cs typeface="+mn-ea"/>
                <a:sym typeface="+mn-lt"/>
              </a:rPr>
              <a:t>仓储物流管理系统</a:t>
            </a:r>
            <a:endParaRPr lang="zh-CN" altLang="en-US" sz="2800" dirty="0">
              <a:solidFill>
                <a:srgbClr val="0075C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05" y="1111250"/>
            <a:ext cx="1021715" cy="797560"/>
          </a:xfrm>
          <a:prstGeom prst="rect">
            <a:avLst/>
          </a:prstGeom>
        </p:spPr>
      </p:pic>
      <p:pic>
        <p:nvPicPr>
          <p:cNvPr id="4" name="图片 3" descr="2.1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375" y="11430"/>
            <a:ext cx="3603625" cy="6846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物资管理系统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475678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物资定位与管理</a:t>
            </a:r>
            <a:endParaRPr lang="zh-CN" sz="36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87985" y="2026285"/>
            <a:ext cx="80822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实时定位物资和载具的位置，统计物资在库分布情况，快速查找物资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45" y="2517140"/>
            <a:ext cx="7287260" cy="3803015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525" y="1919605"/>
            <a:ext cx="5514340" cy="208407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20116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室内物流车辆管理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475678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物流车辆管理与调度</a:t>
            </a:r>
            <a:endParaRPr lang="zh-CN" sz="36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87985" y="2026285"/>
            <a:ext cx="80822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rgbClr val="5D5D5D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统计和清点物流车辆、统计叉车使用效率、调度叉车作业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5" y="2478405"/>
            <a:ext cx="7651115" cy="385064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20116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室外车辆管理系统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8335645" y="5499735"/>
            <a:ext cx="854075" cy="2578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室内产线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3885565" y="5499735"/>
            <a:ext cx="854075" cy="2578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室外厂区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07060" y="1536700"/>
            <a:ext cx="11254740" cy="886460"/>
            <a:chOff x="1060" y="3874"/>
            <a:chExt cx="17724" cy="1396"/>
          </a:xfrm>
        </p:grpSpPr>
        <p:sp>
          <p:nvSpPr>
            <p:cNvPr id="3" name="îsļîḓê"/>
            <p:cNvSpPr/>
            <p:nvPr/>
          </p:nvSpPr>
          <p:spPr>
            <a:xfrm>
              <a:off x="1060" y="4491"/>
              <a:ext cx="17724" cy="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6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îṩļidê"/>
            <p:cNvSpPr/>
            <p:nvPr/>
          </p:nvSpPr>
          <p:spPr bwMode="auto">
            <a:xfrm>
              <a:off x="6275" y="4434"/>
              <a:ext cx="11236" cy="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实现车辆信息互通，位置信息互通等。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60" y="3874"/>
              <a:ext cx="5102" cy="1338"/>
            </a:xfrm>
            <a:prstGeom prst="rect">
              <a:avLst/>
            </a:prstGeom>
            <a:solidFill>
              <a:srgbClr val="007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íṥ1íḑè"/>
            <p:cNvSpPr txBox="1"/>
            <p:nvPr/>
          </p:nvSpPr>
          <p:spPr bwMode="auto">
            <a:xfrm>
              <a:off x="2384" y="4238"/>
              <a:ext cx="3359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sym typeface="+mn-ea"/>
                </a:rPr>
                <a:t>对接</a:t>
              </a:r>
              <a:r>
                <a:rPr lang="en-US" altLang="zh-CN" sz="2000" b="1" dirty="0">
                  <a:solidFill>
                    <a:schemeClr val="bg1"/>
                  </a:solidFill>
                  <a:sym typeface="+mn-ea"/>
                </a:rPr>
                <a:t>TMS</a:t>
              </a:r>
              <a:r>
                <a:rPr lang="zh-CN" altLang="en-US" sz="2000" b="1" dirty="0">
                  <a:solidFill>
                    <a:schemeClr val="bg1"/>
                  </a:solidFill>
                  <a:sym typeface="+mn-ea"/>
                </a:rPr>
                <a:t>系统</a:t>
              </a:r>
              <a:endParaRPr lang="zh-CN" altLang="en-US" sz="2000" b="1" i="1" dirty="0">
                <a:solidFill>
                  <a:schemeClr val="bg1"/>
                </a:solidFill>
                <a:cs typeface="+mn-ea"/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07060" y="2764790"/>
            <a:ext cx="11254740" cy="849630"/>
            <a:chOff x="1060" y="3874"/>
            <a:chExt cx="17724" cy="1338"/>
          </a:xfrm>
        </p:grpSpPr>
        <p:sp>
          <p:nvSpPr>
            <p:cNvPr id="16" name="îsļîḓê"/>
            <p:cNvSpPr/>
            <p:nvPr/>
          </p:nvSpPr>
          <p:spPr>
            <a:xfrm>
              <a:off x="1060" y="4491"/>
              <a:ext cx="17724" cy="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6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7" name="îṩļidê"/>
            <p:cNvSpPr/>
            <p:nvPr/>
          </p:nvSpPr>
          <p:spPr bwMode="auto">
            <a:xfrm>
              <a:off x="6275" y="4451"/>
              <a:ext cx="12395" cy="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/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200000"/>
                </a:lnSpc>
                <a:spcBef>
                  <a:spcPct val="0"/>
                </a:spcBef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基于电子围栏基本功能，对于外来车辆授予一定的权限，用来管控关键区域的出入和停留时间限制。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60" y="3874"/>
              <a:ext cx="5102" cy="1338"/>
            </a:xfrm>
            <a:prstGeom prst="rect">
              <a:avLst/>
            </a:prstGeom>
            <a:solidFill>
              <a:srgbClr val="007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íṥ1íḑè"/>
            <p:cNvSpPr txBox="1"/>
            <p:nvPr/>
          </p:nvSpPr>
          <p:spPr bwMode="auto">
            <a:xfrm>
              <a:off x="2384" y="4238"/>
              <a:ext cx="3359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sym typeface="+mn-ea"/>
                </a:rPr>
                <a:t>车辆权限管理</a:t>
              </a:r>
              <a:endParaRPr lang="zh-CN" altLang="en-US" sz="2000" b="1" i="1" dirty="0">
                <a:solidFill>
                  <a:schemeClr val="bg1"/>
                </a:solidFill>
                <a:cs typeface="+mn-ea"/>
                <a:sym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07060" y="3992880"/>
            <a:ext cx="11254740" cy="870585"/>
            <a:chOff x="1060" y="3874"/>
            <a:chExt cx="17724" cy="1371"/>
          </a:xfrm>
        </p:grpSpPr>
        <p:sp>
          <p:nvSpPr>
            <p:cNvPr id="26" name="îsļîḓê"/>
            <p:cNvSpPr/>
            <p:nvPr/>
          </p:nvSpPr>
          <p:spPr>
            <a:xfrm>
              <a:off x="1060" y="4491"/>
              <a:ext cx="17724" cy="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6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îṩļidê"/>
            <p:cNvSpPr/>
            <p:nvPr/>
          </p:nvSpPr>
          <p:spPr bwMode="auto">
            <a:xfrm>
              <a:off x="6275" y="4458"/>
              <a:ext cx="11236" cy="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200000"/>
                </a:lnSpc>
                <a:spcBef>
                  <a:spcPct val="0"/>
                </a:spcBef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根据车牌号和所属公司等信息，快速查找车辆的行驶轨迹与停留时间。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060" y="3874"/>
              <a:ext cx="5102" cy="1338"/>
            </a:xfrm>
            <a:prstGeom prst="rect">
              <a:avLst/>
            </a:prstGeom>
            <a:solidFill>
              <a:srgbClr val="007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íṥ1íḑè"/>
            <p:cNvSpPr txBox="1"/>
            <p:nvPr/>
          </p:nvSpPr>
          <p:spPr bwMode="auto">
            <a:xfrm>
              <a:off x="2384" y="4238"/>
              <a:ext cx="3359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sym typeface="+mn-ea"/>
                </a:rPr>
                <a:t>历史轨迹查询</a:t>
              </a:r>
              <a:endParaRPr lang="zh-CN" altLang="en-US" sz="2000" b="1" i="1" dirty="0">
                <a:solidFill>
                  <a:schemeClr val="bg1"/>
                </a:solidFill>
                <a:cs typeface="+mn-ea"/>
                <a:sym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7060" y="5220970"/>
            <a:ext cx="11254740" cy="851535"/>
            <a:chOff x="1060" y="3874"/>
            <a:chExt cx="17724" cy="1341"/>
          </a:xfrm>
        </p:grpSpPr>
        <p:sp>
          <p:nvSpPr>
            <p:cNvPr id="43" name="îsļîḓê"/>
            <p:cNvSpPr/>
            <p:nvPr/>
          </p:nvSpPr>
          <p:spPr>
            <a:xfrm>
              <a:off x="1060" y="4192"/>
              <a:ext cx="17724" cy="1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 anchorCtr="0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en-US" altLang="zh-CN" sz="16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4" name="îṩļidê"/>
            <p:cNvSpPr/>
            <p:nvPr/>
          </p:nvSpPr>
          <p:spPr bwMode="auto">
            <a:xfrm>
              <a:off x="6275" y="4189"/>
              <a:ext cx="12396" cy="1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车载标签支持</a:t>
              </a:r>
              <a:r>
                <a:rPr lang="en-US" altLang="zh-CN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UWB</a:t>
              </a:r>
              <a:r>
                <a:rPr lang="zh-CN" altLang="en-US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定位和</a:t>
              </a:r>
              <a:r>
                <a:rPr lang="en-US" altLang="zh-CN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GPS</a:t>
              </a:r>
              <a:r>
                <a:rPr lang="zh-CN" altLang="en-US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定位，因此根据需要可以采用</a:t>
              </a:r>
              <a:r>
                <a:rPr lang="en-US" altLang="zh-CN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UWB</a:t>
              </a:r>
              <a:r>
                <a:rPr lang="zh-CN" altLang="en-US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定位和</a:t>
              </a:r>
              <a:r>
                <a:rPr lang="en-US" altLang="zh-CN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UWB</a:t>
              </a:r>
              <a:r>
                <a:rPr lang="zh-CN" altLang="en-US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结合</a:t>
              </a:r>
              <a:r>
                <a:rPr lang="en-US" altLang="zh-CN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GPS</a:t>
              </a:r>
              <a:r>
                <a:rPr lang="zh-CN" altLang="en-US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定位，同时通信方式也分为两种，</a:t>
              </a:r>
              <a:r>
                <a:rPr lang="en-US" altLang="zh-CN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ZigBee</a:t>
              </a:r>
              <a:r>
                <a:rPr lang="zh-CN" altLang="en-US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通信和</a:t>
              </a:r>
              <a:r>
                <a:rPr lang="en-US" altLang="zh-CN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GPRS</a:t>
              </a:r>
              <a:r>
                <a:rPr lang="zh-CN" altLang="en-US" sz="1200" dirty="0">
                  <a:solidFill>
                    <a:srgbClr val="5D5D5D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通信。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  <a:p>
              <a:pPr algn="ctr">
                <a:lnSpc>
                  <a:spcPct val="150000"/>
                </a:lnSpc>
                <a:spcBef>
                  <a:spcPct val="0"/>
                </a:spcBef>
              </a:pP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1060" y="3874"/>
              <a:ext cx="5102" cy="1338"/>
            </a:xfrm>
            <a:prstGeom prst="rect">
              <a:avLst/>
            </a:prstGeom>
            <a:solidFill>
              <a:srgbClr val="007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íṥ1íḑè"/>
            <p:cNvSpPr txBox="1"/>
            <p:nvPr/>
          </p:nvSpPr>
          <p:spPr bwMode="auto">
            <a:xfrm>
              <a:off x="2384" y="4238"/>
              <a:ext cx="3359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l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sym typeface="+mn-ea"/>
                </a:rPr>
                <a:t>技术方案</a:t>
              </a:r>
              <a:endParaRPr lang="zh-CN" altLang="en-US" sz="2000" b="1" i="1" dirty="0">
                <a:solidFill>
                  <a:schemeClr val="bg1"/>
                </a:solidFill>
                <a:cs typeface="+mn-ea"/>
                <a:sym typeface="+mn-ea"/>
              </a:endParaRPr>
            </a:p>
          </p:txBody>
        </p:sp>
      </p:grpSp>
      <p:pic>
        <p:nvPicPr>
          <p:cNvPr id="4" name="图片 3" descr="活动轨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25" y="4138930"/>
            <a:ext cx="481965" cy="472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3008630"/>
            <a:ext cx="480060" cy="374650"/>
          </a:xfrm>
          <a:prstGeom prst="rect">
            <a:avLst/>
          </a:prstGeom>
        </p:spPr>
      </p:pic>
      <p:pic>
        <p:nvPicPr>
          <p:cNvPr id="6" name="图片 5" descr="系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5" y="1813560"/>
            <a:ext cx="363220" cy="341630"/>
          </a:xfrm>
          <a:prstGeom prst="rect">
            <a:avLst/>
          </a:prstGeom>
        </p:spPr>
      </p:pic>
      <p:pic>
        <p:nvPicPr>
          <p:cNvPr id="8" name="图片 7" descr="影响模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25" y="5388610"/>
            <a:ext cx="480060" cy="480060"/>
          </a:xfrm>
          <a:prstGeom prst="rect">
            <a:avLst/>
          </a:prstGeom>
        </p:spPr>
      </p:pic>
      <p:pic>
        <p:nvPicPr>
          <p:cNvPr id="7" name="图片 6" descr="活动轨迹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373" y="4138930"/>
            <a:ext cx="481965" cy="472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3008630"/>
            <a:ext cx="480060" cy="374650"/>
          </a:xfrm>
          <a:prstGeom prst="rect">
            <a:avLst/>
          </a:prstGeom>
        </p:spPr>
      </p:pic>
      <p:pic>
        <p:nvPicPr>
          <p:cNvPr id="10" name="图片 9" descr="系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45" y="1813560"/>
            <a:ext cx="363220" cy="341630"/>
          </a:xfrm>
          <a:prstGeom prst="rect">
            <a:avLst/>
          </a:prstGeom>
        </p:spPr>
      </p:pic>
      <p:pic>
        <p:nvPicPr>
          <p:cNvPr id="12" name="图片 11" descr="影响模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25" y="5388610"/>
            <a:ext cx="480060" cy="48006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24688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室外物流车辆管理系统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3550" y="2310130"/>
            <a:ext cx="11249025" cy="357695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556577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室外车辆定位轨迹视频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/>
              <a:ea typeface="微软雅黑" panose="020B0503020204020204" charset="-122"/>
              <a:cs typeface="+mj-ea"/>
              <a:sym typeface="+mn-ea"/>
            </a:endParaRPr>
          </a:p>
        </p:txBody>
      </p:sp>
      <p:pic>
        <p:nvPicPr>
          <p:cNvPr id="4" name="车辆定位效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4370" y="2515870"/>
            <a:ext cx="4431665" cy="3163570"/>
          </a:xfrm>
          <a:prstGeom prst="rect">
            <a:avLst/>
          </a:prstGeom>
        </p:spPr>
      </p:pic>
      <p:pic>
        <p:nvPicPr>
          <p:cNvPr id="5" name="图片 4" descr="车辆管理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0015" y="2515870"/>
            <a:ext cx="6369050" cy="3162935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7145" y="0"/>
            <a:ext cx="2845435" cy="687578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5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63395" y="474980"/>
            <a:ext cx="2069465" cy="2069465"/>
            <a:chOff x="4240335" y="3008435"/>
            <a:chExt cx="3711332" cy="3711332"/>
          </a:xfrm>
        </p:grpSpPr>
        <p:sp>
          <p:nvSpPr>
            <p:cNvPr id="17" name="椭圆 16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710169" y="3478269"/>
              <a:ext cx="2771663" cy="2771663"/>
            </a:xfrm>
            <a:prstGeom prst="ellipse">
              <a:avLst/>
            </a:prstGeom>
            <a:solidFill>
              <a:srgbClr val="0075C2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rgbClr val="0075C2">
                  <a:alpha val="8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832860" y="2000250"/>
            <a:ext cx="4168140" cy="10839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p>
            <a:r>
              <a:rPr lang="en-US" altLang="zh-CN" sz="6600" b="1" dirty="0">
                <a:solidFill>
                  <a:srgbClr val="0075C2"/>
                </a:solidFill>
                <a:latin typeface="+mj-ea"/>
                <a:ea typeface="+mj-ea"/>
              </a:rPr>
              <a:t>PART 06</a:t>
            </a:r>
            <a:endParaRPr lang="en-US" altLang="zh-CN" sz="6600" b="1" dirty="0">
              <a:solidFill>
                <a:srgbClr val="0075C2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97630" y="2822575"/>
            <a:ext cx="3337560" cy="737235"/>
          </a:xfrm>
          <a:prstGeom prst="rect">
            <a:avLst/>
          </a:prstGeom>
          <a:ln w="1270">
            <a:noFill/>
          </a:ln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0075C2"/>
                </a:solidFill>
                <a:latin typeface="+mj-ea"/>
                <a:ea typeface="+mj-ea"/>
                <a:cs typeface="+mn-ea"/>
                <a:sym typeface="+mn-lt"/>
              </a:rPr>
              <a:t>疫情防控系统</a:t>
            </a:r>
            <a:endParaRPr lang="zh-CN" altLang="en-US" sz="2800" dirty="0">
              <a:solidFill>
                <a:srgbClr val="0075C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9" name="图片 8" descr="12810214_0_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62810" y="737235"/>
            <a:ext cx="1270635" cy="1348105"/>
          </a:xfrm>
          <a:prstGeom prst="rect">
            <a:avLst/>
          </a:prstGeom>
        </p:spPr>
      </p:pic>
      <p:pic>
        <p:nvPicPr>
          <p:cNvPr id="13" name="图片 12" descr="0c039c891b7e85b6fe307ddae85a5acb"/>
          <p:cNvPicPr>
            <a:picLocks noChangeAspect="1"/>
          </p:cNvPicPr>
          <p:nvPr/>
        </p:nvPicPr>
        <p:blipFill>
          <a:blip r:embed="rId3"/>
          <a:srcRect t="2321" b="496"/>
          <a:stretch>
            <a:fillRect/>
          </a:stretch>
        </p:blipFill>
        <p:spPr>
          <a:xfrm>
            <a:off x="8564880" y="-635"/>
            <a:ext cx="3627120" cy="6876415"/>
          </a:xfrm>
          <a:prstGeom prst="rect">
            <a:avLst/>
          </a:prstGeom>
          <a:solidFill>
            <a:srgbClr val="009AFC">
              <a:alpha val="41000"/>
            </a:srgb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/>
      </p:par>
    </p:tnLst>
    <p:bldLst>
      <p:bldP spid="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ïŝḷidè"/>
          <p:cNvSpPr/>
          <p:nvPr/>
        </p:nvSpPr>
        <p:spPr>
          <a:xfrm>
            <a:off x="6505575" y="2977198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463550" y="422275"/>
            <a:ext cx="11770360" cy="690880"/>
            <a:chOff x="730" y="665"/>
            <a:chExt cx="18536" cy="1088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216154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方案亮点</a:t>
            </a:r>
            <a:r>
              <a:rPr lang="en-US" altLang="zh-CN" b="1">
                <a:solidFill>
                  <a:srgbClr val="F74461"/>
                </a:solidFill>
                <a:latin typeface="+mj-ea"/>
                <a:ea typeface="+mj-ea"/>
              </a:rPr>
              <a:t>-</a:t>
            </a:r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实时数据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1092835" y="1403985"/>
            <a:ext cx="548703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抗疫数据实时大屏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1092835" y="2068195"/>
            <a:ext cx="6348095" cy="467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p>
            <a:pPr algn="l">
              <a:lnSpc>
                <a:spcPct val="120000"/>
              </a:lnSpc>
            </a:pPr>
            <a:r>
              <a:rPr sz="1300" dirty="0">
                <a:solidFill>
                  <a:srgbClr val="5D5D5D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查看当前国内疫情、企业复工的情况，了解企业复工的风险点，以便作出抗疫应对。</a:t>
            </a:r>
            <a:endParaRPr sz="1300" dirty="0">
              <a:solidFill>
                <a:srgbClr val="5D5D5D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ïŝḷidè"/>
          <p:cNvSpPr/>
          <p:nvPr/>
        </p:nvSpPr>
        <p:spPr>
          <a:xfrm>
            <a:off x="10142855" y="2976563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48" name="Picture 8" descr="C:\Users\jonahs\Documents\Dropbox\Projects SCOTT\MEET Windows Azure\source\Background\Service-Icon-Websi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573" y="3083560"/>
            <a:ext cx="518160" cy="5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îślïḓê"/>
          <p:cNvSpPr/>
          <p:nvPr/>
        </p:nvSpPr>
        <p:spPr>
          <a:xfrm>
            <a:off x="10142855" y="3607435"/>
            <a:ext cx="942975" cy="853440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高危事件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ïŝḷidè"/>
          <p:cNvSpPr/>
          <p:nvPr/>
        </p:nvSpPr>
        <p:spPr>
          <a:xfrm>
            <a:off x="6505575" y="4489768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569710" y="4618673"/>
            <a:ext cx="603885" cy="474345"/>
          </a:xfrm>
          <a:prstGeom prst="rect">
            <a:avLst/>
          </a:prstGeom>
        </p:spPr>
      </p:pic>
      <p:sp>
        <p:nvSpPr>
          <p:cNvPr id="10" name="îślïḓê"/>
          <p:cNvSpPr/>
          <p:nvPr/>
        </p:nvSpPr>
        <p:spPr>
          <a:xfrm>
            <a:off x="6308090" y="5115560"/>
            <a:ext cx="1529080" cy="795020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消杀任务监控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îślïḓê"/>
          <p:cNvSpPr/>
          <p:nvPr/>
        </p:nvSpPr>
        <p:spPr>
          <a:xfrm>
            <a:off x="6228080" y="3741420"/>
            <a:ext cx="1538605" cy="584835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疫情动态大数据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black">
          <a:xfrm>
            <a:off x="10248265" y="3078798"/>
            <a:ext cx="521335" cy="584835"/>
          </a:xfrm>
          <a:custGeom>
            <a:avLst/>
            <a:gdLst>
              <a:gd name="T0" fmla="*/ 29 w 70"/>
              <a:gd name="T1" fmla="*/ 9 h 78"/>
              <a:gd name="T2" fmla="*/ 9 w 70"/>
              <a:gd name="T3" fmla="*/ 6 h 78"/>
              <a:gd name="T4" fmla="*/ 5 w 70"/>
              <a:gd name="T5" fmla="*/ 26 h 78"/>
              <a:gd name="T6" fmla="*/ 29 w 70"/>
              <a:gd name="T7" fmla="*/ 9 h 78"/>
              <a:gd name="T8" fmla="*/ 50 w 70"/>
              <a:gd name="T9" fmla="*/ 49 h 78"/>
              <a:gd name="T10" fmla="*/ 54 w 70"/>
              <a:gd name="T11" fmla="*/ 46 h 78"/>
              <a:gd name="T12" fmla="*/ 50 w 70"/>
              <a:gd name="T13" fmla="*/ 42 h 78"/>
              <a:gd name="T14" fmla="*/ 40 w 70"/>
              <a:gd name="T15" fmla="*/ 42 h 78"/>
              <a:gd name="T16" fmla="*/ 40 w 70"/>
              <a:gd name="T17" fmla="*/ 29 h 78"/>
              <a:gd name="T18" fmla="*/ 36 w 70"/>
              <a:gd name="T19" fmla="*/ 25 h 78"/>
              <a:gd name="T20" fmla="*/ 33 w 70"/>
              <a:gd name="T21" fmla="*/ 29 h 78"/>
              <a:gd name="T22" fmla="*/ 33 w 70"/>
              <a:gd name="T23" fmla="*/ 46 h 78"/>
              <a:gd name="T24" fmla="*/ 36 w 70"/>
              <a:gd name="T25" fmla="*/ 49 h 78"/>
              <a:gd name="T26" fmla="*/ 50 w 70"/>
              <a:gd name="T27" fmla="*/ 49 h 78"/>
              <a:gd name="T28" fmla="*/ 36 w 70"/>
              <a:gd name="T29" fmla="*/ 20 h 78"/>
              <a:gd name="T30" fmla="*/ 62 w 70"/>
              <a:gd name="T31" fmla="*/ 46 h 78"/>
              <a:gd name="T32" fmla="*/ 36 w 70"/>
              <a:gd name="T33" fmla="*/ 71 h 78"/>
              <a:gd name="T34" fmla="*/ 11 w 70"/>
              <a:gd name="T35" fmla="*/ 46 h 78"/>
              <a:gd name="T36" fmla="*/ 36 w 70"/>
              <a:gd name="T37" fmla="*/ 20 h 78"/>
              <a:gd name="T38" fmla="*/ 36 w 70"/>
              <a:gd name="T39" fmla="*/ 78 h 78"/>
              <a:gd name="T40" fmla="*/ 69 w 70"/>
              <a:gd name="T41" fmla="*/ 46 h 78"/>
              <a:gd name="T42" fmla="*/ 36 w 70"/>
              <a:gd name="T43" fmla="*/ 13 h 78"/>
              <a:gd name="T44" fmla="*/ 4 w 70"/>
              <a:gd name="T45" fmla="*/ 46 h 78"/>
              <a:gd name="T46" fmla="*/ 36 w 70"/>
              <a:gd name="T47" fmla="*/ 78 h 78"/>
              <a:gd name="T48" fmla="*/ 42 w 70"/>
              <a:gd name="T49" fmla="*/ 9 h 78"/>
              <a:gd name="T50" fmla="*/ 62 w 70"/>
              <a:gd name="T51" fmla="*/ 6 h 78"/>
              <a:gd name="T52" fmla="*/ 67 w 70"/>
              <a:gd name="T53" fmla="*/ 24 h 78"/>
              <a:gd name="T54" fmla="*/ 42 w 70"/>
              <a:gd name="T55" fmla="*/ 9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0" h="78">
                <a:moveTo>
                  <a:pt x="29" y="9"/>
                </a:moveTo>
                <a:cubicBezTo>
                  <a:pt x="24" y="3"/>
                  <a:pt x="17" y="0"/>
                  <a:pt x="9" y="6"/>
                </a:cubicBezTo>
                <a:cubicBezTo>
                  <a:pt x="0" y="11"/>
                  <a:pt x="0" y="19"/>
                  <a:pt x="5" y="26"/>
                </a:cubicBezTo>
                <a:cubicBezTo>
                  <a:pt x="10" y="17"/>
                  <a:pt x="19" y="11"/>
                  <a:pt x="29" y="9"/>
                </a:cubicBezTo>
                <a:moveTo>
                  <a:pt x="50" y="49"/>
                </a:moveTo>
                <a:cubicBezTo>
                  <a:pt x="52" y="49"/>
                  <a:pt x="54" y="48"/>
                  <a:pt x="54" y="46"/>
                </a:cubicBezTo>
                <a:cubicBezTo>
                  <a:pt x="54" y="44"/>
                  <a:pt x="52" y="42"/>
                  <a:pt x="50" y="42"/>
                </a:cubicBezTo>
                <a:cubicBezTo>
                  <a:pt x="40" y="42"/>
                  <a:pt x="40" y="42"/>
                  <a:pt x="40" y="42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7"/>
                  <a:pt x="38" y="25"/>
                  <a:pt x="36" y="25"/>
                </a:cubicBezTo>
                <a:cubicBezTo>
                  <a:pt x="34" y="25"/>
                  <a:pt x="33" y="27"/>
                  <a:pt x="33" y="29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8"/>
                  <a:pt x="34" y="49"/>
                  <a:pt x="36" y="49"/>
                </a:cubicBezTo>
                <a:lnTo>
                  <a:pt x="50" y="49"/>
                </a:lnTo>
                <a:close/>
                <a:moveTo>
                  <a:pt x="36" y="20"/>
                </a:moveTo>
                <a:cubicBezTo>
                  <a:pt x="50" y="20"/>
                  <a:pt x="62" y="32"/>
                  <a:pt x="62" y="46"/>
                </a:cubicBezTo>
                <a:cubicBezTo>
                  <a:pt x="62" y="60"/>
                  <a:pt x="50" y="71"/>
                  <a:pt x="36" y="71"/>
                </a:cubicBezTo>
                <a:cubicBezTo>
                  <a:pt x="22" y="71"/>
                  <a:pt x="11" y="60"/>
                  <a:pt x="11" y="46"/>
                </a:cubicBezTo>
                <a:cubicBezTo>
                  <a:pt x="11" y="32"/>
                  <a:pt x="22" y="20"/>
                  <a:pt x="36" y="20"/>
                </a:cubicBezTo>
                <a:moveTo>
                  <a:pt x="36" y="78"/>
                </a:moveTo>
                <a:cubicBezTo>
                  <a:pt x="54" y="78"/>
                  <a:pt x="69" y="64"/>
                  <a:pt x="69" y="46"/>
                </a:cubicBezTo>
                <a:cubicBezTo>
                  <a:pt x="69" y="28"/>
                  <a:pt x="54" y="13"/>
                  <a:pt x="36" y="13"/>
                </a:cubicBezTo>
                <a:cubicBezTo>
                  <a:pt x="18" y="13"/>
                  <a:pt x="4" y="28"/>
                  <a:pt x="4" y="46"/>
                </a:cubicBezTo>
                <a:cubicBezTo>
                  <a:pt x="4" y="64"/>
                  <a:pt x="18" y="78"/>
                  <a:pt x="36" y="78"/>
                </a:cubicBezTo>
                <a:moveTo>
                  <a:pt x="42" y="9"/>
                </a:moveTo>
                <a:cubicBezTo>
                  <a:pt x="47" y="3"/>
                  <a:pt x="54" y="0"/>
                  <a:pt x="62" y="6"/>
                </a:cubicBezTo>
                <a:cubicBezTo>
                  <a:pt x="70" y="11"/>
                  <a:pt x="70" y="18"/>
                  <a:pt x="67" y="24"/>
                </a:cubicBezTo>
                <a:cubicBezTo>
                  <a:pt x="61" y="16"/>
                  <a:pt x="52" y="10"/>
                  <a:pt x="42" y="9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endParaRPr lang="en-US" sz="1400" dirty="0">
              <a:solidFill>
                <a:srgbClr val="FFFFFF"/>
              </a:solidFill>
              <a:latin typeface="Segoe UI" panose="020B0502040204020203"/>
            </a:endParaRPr>
          </a:p>
        </p:txBody>
      </p:sp>
      <p:sp>
        <p:nvSpPr>
          <p:cNvPr id="19" name="ïŝḷidè"/>
          <p:cNvSpPr/>
          <p:nvPr/>
        </p:nvSpPr>
        <p:spPr>
          <a:xfrm>
            <a:off x="8420735" y="2977198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îślïḓê"/>
          <p:cNvSpPr/>
          <p:nvPr/>
        </p:nvSpPr>
        <p:spPr>
          <a:xfrm>
            <a:off x="8111490" y="3786505"/>
            <a:ext cx="1475740" cy="494030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实时热力图分布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ïŝḷidè"/>
          <p:cNvSpPr/>
          <p:nvPr/>
        </p:nvSpPr>
        <p:spPr>
          <a:xfrm>
            <a:off x="8420735" y="4489768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2" name="Group 17"/>
          <p:cNvGrpSpPr/>
          <p:nvPr/>
        </p:nvGrpSpPr>
        <p:grpSpPr>
          <a:xfrm>
            <a:off x="8389938" y="4527550"/>
            <a:ext cx="793750" cy="656590"/>
            <a:chOff x="2932100" y="5740389"/>
            <a:chExt cx="750022" cy="620732"/>
          </a:xfrm>
        </p:grpSpPr>
        <p:pic>
          <p:nvPicPr>
            <p:cNvPr id="23" name="Picture 3" descr="\\MAGNUM\Projects\Microsoft\Cloud Power FY12\Design\ICONS_PNG\User.png"/>
            <p:cNvPicPr>
              <a:picLocks noChangeAspect="1" noChangeArrowheads="1"/>
            </p:cNvPicPr>
            <p:nvPr/>
          </p:nvPicPr>
          <p:blipFill>
            <a:blip r:embed="rId4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2932100" y="5740389"/>
              <a:ext cx="618565" cy="618565"/>
            </a:xfrm>
            <a:prstGeom prst="rect">
              <a:avLst/>
            </a:prstGeom>
            <a:noFill/>
          </p:spPr>
        </p:pic>
        <p:pic>
          <p:nvPicPr>
            <p:cNvPr id="24" name="Picture 3" descr="\\MAGNUM\Projects\Microsoft\Cloud Power FY12\Design\ICONS_PNG\User.png"/>
            <p:cNvPicPr>
              <a:picLocks noChangeAspect="1" noChangeArrowheads="1"/>
            </p:cNvPicPr>
            <p:nvPr/>
          </p:nvPicPr>
          <p:blipFill>
            <a:blip r:embed="rId4" cstate="print">
              <a:lum bright="100000"/>
            </a:blip>
            <a:srcRect/>
            <a:stretch>
              <a:fillRect/>
            </a:stretch>
          </p:blipFill>
          <p:spPr bwMode="auto">
            <a:xfrm flipH="1">
              <a:off x="3063557" y="5742556"/>
              <a:ext cx="618565" cy="618565"/>
            </a:xfrm>
            <a:prstGeom prst="rect">
              <a:avLst/>
            </a:prstGeom>
            <a:noFill/>
          </p:spPr>
        </p:pic>
      </p:grpSp>
      <p:sp>
        <p:nvSpPr>
          <p:cNvPr id="26" name="îślïḓê"/>
          <p:cNvSpPr/>
          <p:nvPr/>
        </p:nvSpPr>
        <p:spPr>
          <a:xfrm>
            <a:off x="8111490" y="5220335"/>
            <a:ext cx="1519555" cy="584835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人员接触关系图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2" name="组合 91"/>
          <p:cNvGrpSpPr>
            <a:grpSpLocks noChangeAspect="1"/>
          </p:cNvGrpSpPr>
          <p:nvPr/>
        </p:nvGrpSpPr>
        <p:grpSpPr>
          <a:xfrm>
            <a:off x="687070" y="2773363"/>
            <a:ext cx="5137785" cy="4197350"/>
            <a:chOff x="0" y="0"/>
            <a:chExt cx="5137388" cy="4196431"/>
          </a:xfrm>
        </p:grpSpPr>
        <p:pic>
          <p:nvPicPr>
            <p:cNvPr id="17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5137388" cy="419643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" name="图片 93" descr="F:\软文配图\疫情防控系统\软件界面\抗疫大屏.png抗疫大屏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365096" y="210139"/>
              <a:ext cx="4407194" cy="2768629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28" name="文本框 27"/>
          <p:cNvSpPr txBox="1"/>
          <p:nvPr/>
        </p:nvSpPr>
        <p:spPr>
          <a:xfrm>
            <a:off x="344805" y="795179"/>
            <a:ext cx="227520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UWB</a:t>
            </a:r>
            <a:r>
              <a: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定位专家  </a:t>
            </a:r>
            <a:r>
              <a:rPr kumimoji="0" lang="en-US" altLang="zh-CN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10cm</a:t>
            </a:r>
            <a:r>
              <a: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高精度定位</a:t>
            </a:r>
            <a:endParaRPr kumimoji="0" lang="zh-CN" altLang="en-US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</a:endParaRPr>
          </a:p>
        </p:txBody>
      </p:sp>
      <p:pic>
        <p:nvPicPr>
          <p:cNvPr id="2" name="图片 1" descr="人员定位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320" y="3079115"/>
            <a:ext cx="569595" cy="517525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  <p:bldLst>
      <p:bldP spid="7" grpId="0" bldLvl="0" animBg="1"/>
      <p:bldP spid="9" grpId="0" bldLvl="0" animBg="1"/>
      <p:bldP spid="13" grpId="0" bldLvl="0" animBg="1"/>
      <p:bldP spid="19" grpId="0" bldLvl="0" animBg="1"/>
      <p:bldP spid="25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智慧工厂场景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3" name="TextBox 14"/>
          <p:cNvSpPr txBox="1"/>
          <p:nvPr/>
        </p:nvSpPr>
        <p:spPr>
          <a:xfrm>
            <a:off x="463550" y="1204913"/>
            <a:ext cx="229425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定位区域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2" name="TextBox 14"/>
          <p:cNvSpPr txBox="1"/>
          <p:nvPr/>
        </p:nvSpPr>
        <p:spPr>
          <a:xfrm>
            <a:off x="8335645" y="5499735"/>
            <a:ext cx="854075" cy="2578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室内产线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33" name="TextBox 14"/>
          <p:cNvSpPr txBox="1"/>
          <p:nvPr/>
        </p:nvSpPr>
        <p:spPr>
          <a:xfrm>
            <a:off x="3885565" y="5499735"/>
            <a:ext cx="854075" cy="2578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室外厂区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71805" y="2163445"/>
            <a:ext cx="4190365" cy="20999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58995" y="2164080"/>
            <a:ext cx="7056120" cy="209931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527925" y="4363720"/>
            <a:ext cx="4187825" cy="2099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71170" y="4363720"/>
            <a:ext cx="7056000" cy="209931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 dirty="0">
              <a:solidFill>
                <a:prstClr val="white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287145" y="2900045"/>
            <a:ext cx="2907665" cy="626110"/>
          </a:xfrm>
          <a:prstGeom prst="roundRect">
            <a:avLst>
              <a:gd name="adj" fmla="val 10215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0" scaled="1"/>
            <a:tileRect/>
          </a:gradFill>
          <a:ln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5400000" scaled="0"/>
            </a:gradFill>
          </a:ln>
          <a:effectLst>
            <a:outerShdw blurRad="342900" dist="241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398270" y="2954020"/>
            <a:ext cx="2685415" cy="518160"/>
          </a:xfrm>
          <a:prstGeom prst="roundRect">
            <a:avLst>
              <a:gd name="adj" fmla="val 10215"/>
            </a:avLst>
          </a:prstGeom>
          <a:solidFill>
            <a:srgbClr val="0075C2"/>
          </a:solidFill>
          <a:ln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TextBox 14"/>
          <p:cNvSpPr txBox="1"/>
          <p:nvPr/>
        </p:nvSpPr>
        <p:spPr>
          <a:xfrm>
            <a:off x="2069800" y="3059430"/>
            <a:ext cx="1442720" cy="30734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室外厂区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995920" y="5185410"/>
            <a:ext cx="2907665" cy="626110"/>
          </a:xfrm>
          <a:prstGeom prst="roundRect">
            <a:avLst>
              <a:gd name="adj" fmla="val 10215"/>
            </a:avLst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0" scaled="1"/>
            <a:tileRect/>
          </a:gradFill>
          <a:ln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5400000" scaled="0"/>
            </a:gradFill>
          </a:ln>
          <a:effectLst>
            <a:outerShdw blurRad="342900" dist="241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8107045" y="5239385"/>
            <a:ext cx="2685415" cy="518160"/>
          </a:xfrm>
          <a:prstGeom prst="roundRect">
            <a:avLst>
              <a:gd name="adj" fmla="val 10215"/>
            </a:avLst>
          </a:prstGeom>
          <a:solidFill>
            <a:srgbClr val="0075C2"/>
          </a:solidFill>
          <a:ln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TextBox 14"/>
          <p:cNvSpPr txBox="1"/>
          <p:nvPr/>
        </p:nvSpPr>
        <p:spPr>
          <a:xfrm>
            <a:off x="8778575" y="5344795"/>
            <a:ext cx="1442720" cy="30734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室内产线</a:t>
            </a:r>
            <a:endParaRPr lang="zh-CN" altLang="en-US" sz="20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  <p:bldP spid="38" grpId="0" bldLvl="0" animBg="1"/>
      <p:bldP spid="39" grpId="0" bldLvl="0" animBg="1"/>
      <p:bldP spid="40" grpId="0" bldLvl="0" animBg="1"/>
      <p:bldP spid="15" grpId="0" bldLvl="0" animBg="1"/>
      <p:bldP spid="29" grpId="0" bldLvl="0" animBg="1"/>
      <p:bldP spid="5" grpId="0" bldLvl="0" animBg="1"/>
      <p:bldP spid="6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351020" y="3182620"/>
            <a:ext cx="3013710" cy="692785"/>
          </a:xfrm>
          <a:prstGeom prst="rect">
            <a:avLst/>
          </a:prstGeom>
          <a:solidFill>
            <a:srgbClr val="157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摄图网_500485659"/>
          <p:cNvPicPr>
            <a:picLocks noChangeAspect="1"/>
          </p:cNvPicPr>
          <p:nvPr/>
        </p:nvPicPr>
        <p:blipFill>
          <a:blip r:embed="rId1"/>
          <a:srcRect l="14993" t="39598" r="17672"/>
          <a:stretch>
            <a:fillRect/>
          </a:stretch>
        </p:blipFill>
        <p:spPr>
          <a:xfrm>
            <a:off x="-7620" y="-13335"/>
            <a:ext cx="12197080" cy="414464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60325" y="-77470"/>
            <a:ext cx="12313285" cy="7013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聚集事件为后台判定，当判定发生聚集事件时进行记录</a:t>
            </a:r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463550" y="422275"/>
            <a:ext cx="11770360" cy="690880"/>
            <a:chOff x="730" y="665"/>
            <a:chExt cx="18536" cy="1088"/>
          </a:xfrm>
        </p:grpSpPr>
        <p:pic>
          <p:nvPicPr>
            <p:cNvPr id="18" name="图片 1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70434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功能</a:t>
            </a:r>
            <a:r>
              <a:rPr lang="en-US" altLang="zh-CN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-</a:t>
            </a:r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事件监控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170940"/>
            <a:ext cx="395795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事件监控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401955" y="1761490"/>
            <a:ext cx="80822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事件监控分为聚集事件、超限事件，可在【防疫管理】-【事件监控】页面查看。</a:t>
            </a:r>
            <a:endParaRPr lang="zh-CN" altLang="en-US" sz="1400" dirty="0">
              <a:solidFill>
                <a:srgbClr val="5D5D5D"/>
              </a:solidFill>
              <a:latin typeface="+mn-ea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736080" y="5702300"/>
            <a:ext cx="4910455" cy="1061085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îṩļidê"/>
          <p:cNvSpPr/>
          <p:nvPr/>
        </p:nvSpPr>
        <p:spPr bwMode="auto">
          <a:xfrm>
            <a:off x="6948170" y="5701665"/>
            <a:ext cx="1536065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超限事件：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兰亭黑-简" panose="02000000000000000000" charset="-122"/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9860" y="2038985"/>
            <a:ext cx="12039600" cy="4724400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îṩļidê"/>
          <p:cNvSpPr/>
          <p:nvPr/>
        </p:nvSpPr>
        <p:spPr bwMode="auto">
          <a:xfrm>
            <a:off x="6873875" y="6048375"/>
            <a:ext cx="4518025" cy="71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兰亭黑-简" panose="02000000000000000000" charset="-122"/>
                <a:sym typeface="+mn-lt"/>
              </a:rPr>
              <a:t>超限事件与电子围栏相关，绘制电子围栏后，设置围栏内的限制人数，当判定发生超限事件时进行记录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兰亭黑-简" panose="02000000000000000000" charset="-122"/>
              <a:sym typeface="+mn-lt"/>
            </a:endParaRPr>
          </a:p>
        </p:txBody>
      </p:sp>
      <p:pic>
        <p:nvPicPr>
          <p:cNvPr id="1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050" y="2215515"/>
            <a:ext cx="5715635" cy="34709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5" name="矩形 24"/>
          <p:cNvSpPr/>
          <p:nvPr/>
        </p:nvSpPr>
        <p:spPr>
          <a:xfrm>
            <a:off x="619125" y="5702300"/>
            <a:ext cx="4890135" cy="1061085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1040" y="6174105"/>
            <a:ext cx="44938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solidFill>
                  <a:schemeClr val="bg1"/>
                </a:solidFill>
              </a:rPr>
              <a:t>聚集事件为后台判定，当判定发生聚集事件时进行记录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24" name="îṩļidê"/>
          <p:cNvSpPr/>
          <p:nvPr/>
        </p:nvSpPr>
        <p:spPr bwMode="auto">
          <a:xfrm>
            <a:off x="701040" y="5702300"/>
            <a:ext cx="1536065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聚集事件：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兰亭黑-简" panose="020000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01955" y="795179"/>
            <a:ext cx="227520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UWB</a:t>
            </a:r>
            <a:r>
              <a: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定位专家  </a:t>
            </a:r>
            <a:r>
              <a:rPr kumimoji="0" lang="en-US" altLang="zh-CN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10cm</a:t>
            </a:r>
            <a:r>
              <a: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高精度定位</a:t>
            </a:r>
            <a:endParaRPr kumimoji="0" lang="zh-CN" altLang="en-US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</a:endParaRPr>
          </a:p>
        </p:txBody>
      </p:sp>
      <p:pic>
        <p:nvPicPr>
          <p:cNvPr id="3" name="图片 2" descr="F:\软文配图\疫情防控系统\软件界面\聚集监控.png聚集监控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33058" y="2215515"/>
            <a:ext cx="5734050" cy="3460115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351020" y="3182620"/>
            <a:ext cx="3013710" cy="692785"/>
          </a:xfrm>
          <a:prstGeom prst="rect">
            <a:avLst/>
          </a:prstGeom>
          <a:solidFill>
            <a:srgbClr val="157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摄图网_500485659"/>
          <p:cNvPicPr>
            <a:picLocks noChangeAspect="1"/>
          </p:cNvPicPr>
          <p:nvPr/>
        </p:nvPicPr>
        <p:blipFill>
          <a:blip r:embed="rId1"/>
          <a:srcRect l="14993" t="39598" r="17672"/>
          <a:stretch>
            <a:fillRect/>
          </a:stretch>
        </p:blipFill>
        <p:spPr>
          <a:xfrm>
            <a:off x="-7620" y="-13335"/>
            <a:ext cx="12197080" cy="414464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23825" y="-77470"/>
            <a:ext cx="12313285" cy="7013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聚集事件为后台判定，当判定发生聚集事件时进行记录</a:t>
            </a:r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463550" y="422275"/>
            <a:ext cx="11770360" cy="690880"/>
            <a:chOff x="730" y="665"/>
            <a:chExt cx="18536" cy="1088"/>
          </a:xfrm>
        </p:grpSpPr>
        <p:pic>
          <p:nvPicPr>
            <p:cNvPr id="18" name="图片 1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7830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功能：接触追踪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113155"/>
            <a:ext cx="550100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接触追踪</a:t>
            </a:r>
            <a:endParaRPr lang="zh-CN" altLang="en-US" sz="2400" dirty="0">
              <a:solidFill>
                <a:srgbClr val="187BFA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401955" y="1761490"/>
            <a:ext cx="104825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发现了确诊或疑似病人，查看与该人直接接触、间接接触的所有人员。</a:t>
            </a:r>
            <a:endParaRPr lang="zh-CN" altLang="en-US" sz="1400" dirty="0">
              <a:solidFill>
                <a:srgbClr val="5D5D5D"/>
              </a:solidFill>
              <a:latin typeface="+mn-ea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029960" y="5153660"/>
            <a:ext cx="4796155" cy="1061085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0" name="îṩļidê"/>
          <p:cNvSpPr/>
          <p:nvPr/>
        </p:nvSpPr>
        <p:spPr bwMode="auto">
          <a:xfrm>
            <a:off x="6264275" y="5363210"/>
            <a:ext cx="1536065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接触追踪查询：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兰亭黑-简" panose="02000000000000000000" charset="-122"/>
              <a:sym typeface="+mn-ea"/>
            </a:endParaRPr>
          </a:p>
        </p:txBody>
      </p:sp>
      <p:sp>
        <p:nvSpPr>
          <p:cNvPr id="39" name="îṩļidê"/>
          <p:cNvSpPr/>
          <p:nvPr/>
        </p:nvSpPr>
        <p:spPr bwMode="auto">
          <a:xfrm>
            <a:off x="6283960" y="5800725"/>
            <a:ext cx="4600575" cy="71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兰亭黑-简" panose="02000000000000000000" charset="-122"/>
                <a:sym typeface="+mn-lt"/>
              </a:rPr>
              <a:t>直接接触查询（单向查询、双向查询）、间接接触查询</a:t>
            </a:r>
            <a:endParaRPr 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兰亭黑-简" panose="02000000000000000000" charset="-122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5835650"/>
            <a:ext cx="4617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</a:rPr>
              <a:t>【巡检路线】</a:t>
            </a:r>
            <a:r>
              <a:rPr lang="en-US" altLang="zh-CN" sz="1200">
                <a:solidFill>
                  <a:schemeClr val="bg1"/>
                </a:solidFill>
              </a:rPr>
              <a:t>-</a:t>
            </a:r>
            <a:r>
              <a:rPr lang="zh-CN" altLang="en-US" sz="1200">
                <a:solidFill>
                  <a:schemeClr val="bg1"/>
                </a:solidFill>
              </a:rPr>
              <a:t>【新增巡检点】，将需要消毒的区域设置为单独的消杀点，并设置其消毒的范围、消毒人员停留的时间。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sp>
        <p:nvSpPr>
          <p:cNvPr id="4" name="îṩļidê"/>
          <p:cNvSpPr/>
          <p:nvPr/>
        </p:nvSpPr>
        <p:spPr bwMode="auto">
          <a:xfrm>
            <a:off x="746125" y="5575935"/>
            <a:ext cx="1536065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消杀点设置：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兰亭黑-简" panose="02000000000000000000" charset="-122"/>
              <a:sym typeface="+mn-ea"/>
            </a:endParaRPr>
          </a:p>
        </p:txBody>
      </p:sp>
      <p:pic>
        <p:nvPicPr>
          <p:cNvPr id="7" name="图片 6" descr="人员追踪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2563495"/>
            <a:ext cx="4831080" cy="323723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0" name="矩形 9"/>
          <p:cNvSpPr/>
          <p:nvPr/>
        </p:nvSpPr>
        <p:spPr>
          <a:xfrm>
            <a:off x="344805" y="2355850"/>
            <a:ext cx="11249025" cy="395414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9"/>
          <p:cNvPicPr>
            <a:picLocks noChangeAspect="1"/>
          </p:cNvPicPr>
          <p:nvPr/>
        </p:nvPicPr>
        <p:blipFill>
          <a:blip r:embed="rId4"/>
          <a:srcRect l="7934" t="7972"/>
          <a:stretch>
            <a:fillRect/>
          </a:stretch>
        </p:blipFill>
        <p:spPr>
          <a:xfrm>
            <a:off x="6029960" y="2563495"/>
            <a:ext cx="4885055" cy="2463165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8" name="文本框 7"/>
          <p:cNvSpPr txBox="1"/>
          <p:nvPr/>
        </p:nvSpPr>
        <p:spPr>
          <a:xfrm>
            <a:off x="344805" y="795179"/>
            <a:ext cx="227520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UWB</a:t>
            </a:r>
            <a:r>
              <a: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定位专家  </a:t>
            </a:r>
            <a:r>
              <a:rPr kumimoji="0" lang="en-US" altLang="zh-CN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10cm</a:t>
            </a:r>
            <a:r>
              <a: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高精度定位</a:t>
            </a:r>
            <a:endParaRPr kumimoji="0" lang="zh-CN" altLang="en-US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351020" y="3182620"/>
            <a:ext cx="3013710" cy="692785"/>
          </a:xfrm>
          <a:prstGeom prst="rect">
            <a:avLst/>
          </a:prstGeom>
          <a:solidFill>
            <a:srgbClr val="157E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0" descr="摄图网_500485659"/>
          <p:cNvPicPr>
            <a:picLocks noChangeAspect="1"/>
          </p:cNvPicPr>
          <p:nvPr/>
        </p:nvPicPr>
        <p:blipFill>
          <a:blip r:embed="rId1"/>
          <a:srcRect l="14993" t="39598" r="17672"/>
          <a:stretch>
            <a:fillRect/>
          </a:stretch>
        </p:blipFill>
        <p:spPr>
          <a:xfrm>
            <a:off x="-7620" y="-13335"/>
            <a:ext cx="12197080" cy="414464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-123825" y="-77470"/>
            <a:ext cx="12313285" cy="7013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聚集事件为后台判定，当判定发生聚集事件时进行记录</a:t>
            </a:r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463550" y="422275"/>
            <a:ext cx="11770360" cy="690880"/>
            <a:chOff x="730" y="665"/>
            <a:chExt cx="18536" cy="1088"/>
          </a:xfrm>
        </p:grpSpPr>
        <p:pic>
          <p:nvPicPr>
            <p:cNvPr id="18" name="图片 1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07155" y="744855"/>
            <a:ext cx="178498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功能</a:t>
            </a:r>
            <a:r>
              <a:rPr lang="en-US" altLang="zh-CN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-</a:t>
            </a:r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消杀管理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113155"/>
            <a:ext cx="550100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消杀管理</a:t>
            </a:r>
            <a:endParaRPr lang="zh-CN" altLang="en-US" sz="2400" dirty="0">
              <a:solidFill>
                <a:srgbClr val="187BFA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401955" y="1761490"/>
            <a:ext cx="104825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监控每天的消毒任务是否执行到位，消除人为工作失误带来的风险。</a:t>
            </a:r>
            <a:endParaRPr lang="zh-CN" altLang="en-US" sz="1400" dirty="0">
              <a:solidFill>
                <a:srgbClr val="5D5D5D"/>
              </a:solidFill>
              <a:latin typeface="+mn-ea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77660" y="5563235"/>
            <a:ext cx="4796155" cy="1061085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4805" y="2279650"/>
            <a:ext cx="11420475" cy="4401820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îṩļidê"/>
          <p:cNvSpPr/>
          <p:nvPr/>
        </p:nvSpPr>
        <p:spPr bwMode="auto">
          <a:xfrm>
            <a:off x="6873875" y="5575935"/>
            <a:ext cx="1536065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消杀路线设置：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兰亭黑-简" panose="02000000000000000000" charset="-122"/>
              <a:sym typeface="+mn-ea"/>
            </a:endParaRPr>
          </a:p>
        </p:txBody>
      </p:sp>
      <p:sp>
        <p:nvSpPr>
          <p:cNvPr id="39" name="îṩļidê"/>
          <p:cNvSpPr/>
          <p:nvPr/>
        </p:nvSpPr>
        <p:spPr bwMode="auto">
          <a:xfrm>
            <a:off x="6873875" y="5909310"/>
            <a:ext cx="4600575" cy="715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【消杀路线】</a:t>
            </a:r>
            <a:r>
              <a:rPr lang="en-US" altLang="zh-CN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-</a:t>
            </a:r>
            <a:r>
              <a:rPr lang="zh-CN" altLang="en-US" sz="12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【新增消杀路线】，填写路线名称，并在该路线上添加需要消毒的消杀点。还可设置是否按顺序进行消毒。</a:t>
            </a:r>
            <a:endParaRPr lang="zh-CN" altLang="en-US" sz="12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09600" y="5563235"/>
            <a:ext cx="4753610" cy="1061085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6125" y="5835650"/>
            <a:ext cx="4617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bg1"/>
                </a:solidFill>
              </a:rPr>
              <a:t>【消杀路线】</a:t>
            </a:r>
            <a:r>
              <a:rPr lang="en-US" altLang="zh-CN" sz="1200">
                <a:solidFill>
                  <a:schemeClr val="bg1"/>
                </a:solidFill>
              </a:rPr>
              <a:t>-</a:t>
            </a:r>
            <a:r>
              <a:rPr lang="zh-CN" altLang="en-US" sz="1200">
                <a:solidFill>
                  <a:schemeClr val="bg1"/>
                </a:solidFill>
              </a:rPr>
              <a:t>【新增消杀点】，将需要消毒的区域设置为单独的消杀点，并设置其消毒的范围、消毒人员停留的时间。</a:t>
            </a:r>
            <a:endParaRPr lang="zh-CN" altLang="en-US" sz="1200">
              <a:solidFill>
                <a:schemeClr val="bg1"/>
              </a:solidFill>
            </a:endParaRPr>
          </a:p>
        </p:txBody>
      </p:sp>
      <p:pic>
        <p:nvPicPr>
          <p:cNvPr id="5" name="图片 5" descr="F:\软文配图\疫情防控系统\软件界面\消杀.png消杀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66420" y="2534285"/>
            <a:ext cx="4975860" cy="273050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" name="图片 6" descr="F:\软文配图\疫情防控系统\软件界面\消杀1.png消杀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572250" y="2537460"/>
            <a:ext cx="4861560" cy="2696210"/>
          </a:xfrm>
          <a:prstGeom prst="rect">
            <a:avLst/>
          </a:prstGeom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4" name="îṩļidê"/>
          <p:cNvSpPr/>
          <p:nvPr/>
        </p:nvSpPr>
        <p:spPr bwMode="auto">
          <a:xfrm>
            <a:off x="746125" y="5575935"/>
            <a:ext cx="1536065" cy="47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sym typeface="+mn-ea"/>
              </a:rPr>
              <a:t>消杀点设置：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兰亭黑-简" panose="020000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4805" y="795179"/>
            <a:ext cx="227520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UWB</a:t>
            </a:r>
            <a:r>
              <a: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定位专家  </a:t>
            </a:r>
            <a:r>
              <a:rPr kumimoji="0" lang="en-US" altLang="zh-CN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10cm</a:t>
            </a:r>
            <a:r>
              <a: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rPr>
              <a:t>高精度定位</a:t>
            </a:r>
            <a:endParaRPr kumimoji="0" lang="zh-CN" altLang="en-US" sz="12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兰亭黑-简" panose="02000000000000000000" charset="-122"/>
              <a:ea typeface="兰亭黑-简" panose="02000000000000000000" charset="-122"/>
              <a:cs typeface="兰亭黑-简" panose="02000000000000000000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7145" y="0"/>
            <a:ext cx="2845435" cy="687578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5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63395" y="474980"/>
            <a:ext cx="2069465" cy="2069465"/>
            <a:chOff x="4240335" y="3008435"/>
            <a:chExt cx="3711332" cy="3711332"/>
          </a:xfrm>
        </p:grpSpPr>
        <p:sp>
          <p:nvSpPr>
            <p:cNvPr id="17" name="椭圆 16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710169" y="3478269"/>
              <a:ext cx="2771663" cy="2771663"/>
            </a:xfrm>
            <a:prstGeom prst="ellipse">
              <a:avLst/>
            </a:prstGeom>
            <a:solidFill>
              <a:srgbClr val="0075C2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rgbClr val="0075C2">
                  <a:alpha val="8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832860" y="2000250"/>
            <a:ext cx="4168140" cy="10839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6600" b="1" dirty="0">
                <a:solidFill>
                  <a:srgbClr val="0075C2"/>
                </a:solidFill>
                <a:latin typeface="+mj-ea"/>
                <a:ea typeface="+mj-ea"/>
              </a:rPr>
              <a:t>PART 07</a:t>
            </a:r>
            <a:endParaRPr lang="en-US" altLang="zh-CN" sz="6600" b="1" dirty="0">
              <a:solidFill>
                <a:srgbClr val="0075C2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97630" y="2822575"/>
            <a:ext cx="3337560" cy="737235"/>
          </a:xfrm>
          <a:prstGeom prst="rect">
            <a:avLst/>
          </a:prstGeom>
          <a:ln w="1270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0075C2"/>
                </a:solidFill>
                <a:latin typeface="+mj-ea"/>
                <a:ea typeface="+mj-ea"/>
                <a:cs typeface="+mn-ea"/>
                <a:sym typeface="+mn-lt"/>
              </a:rPr>
              <a:t>设备管理系统</a:t>
            </a:r>
            <a:endParaRPr lang="zh-CN" altLang="en-US" sz="2800" dirty="0">
              <a:solidFill>
                <a:srgbClr val="0075C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4" name="图片 3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6630" y="0"/>
            <a:ext cx="3595370" cy="6857365"/>
          </a:xfrm>
          <a:prstGeom prst="rect">
            <a:avLst/>
          </a:prstGeom>
        </p:spPr>
      </p:pic>
      <p:pic>
        <p:nvPicPr>
          <p:cNvPr id="5" name="图片 4" descr="shebe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130935"/>
            <a:ext cx="948055" cy="75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>
                <p:custDataLst>
                  <p:tags r:id="rId2"/>
                </p:custDataLst>
              </p:nvPr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>
                <p:custDataLst>
                  <p:tags r:id="rId3"/>
                </p:custDataLst>
              </p:nvPr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3957320" y="744855"/>
            <a:ext cx="17830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系统部署与维护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654875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charset="-122"/>
                <a:sym typeface="+mn-ea"/>
              </a:rPr>
              <a:t>丰富的系统工具支持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87985" y="2026285"/>
            <a:ext cx="972312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latin typeface="+mn-ea"/>
                <a:cs typeface="+mn-ea"/>
                <a:sym typeface="+mn-ea"/>
              </a:rPr>
              <a:t>系统集成</a:t>
            </a:r>
            <a:r>
              <a:rPr lang="en-US" altLang="zh-CN" sz="1400" dirty="0">
                <a:solidFill>
                  <a:srgbClr val="5D5D5D"/>
                </a:solidFill>
                <a:latin typeface="+mn-ea"/>
                <a:cs typeface="+mn-ea"/>
                <a:sym typeface="+mn-ea"/>
              </a:rPr>
              <a:t>11</a:t>
            </a:r>
            <a:r>
              <a:rPr lang="zh-CN" altLang="en-US" sz="1400" dirty="0">
                <a:solidFill>
                  <a:srgbClr val="5D5D5D"/>
                </a:solidFill>
                <a:latin typeface="+mn-ea"/>
                <a:cs typeface="+mn-ea"/>
                <a:sym typeface="+mn-ea"/>
              </a:rPr>
              <a:t>种调试测试工具，界面简单易懂，方便调试和维护人员从后台查看从网络到底层信道响应的任何信息</a:t>
            </a:r>
            <a:r>
              <a:rPr lang="zh-CN" altLang="en-US" sz="1400" dirty="0">
                <a:solidFill>
                  <a:srgbClr val="5D5D5D"/>
                </a:solidFill>
                <a:latin typeface="+mn-ea"/>
                <a:cs typeface="+mn-ea"/>
                <a:sym typeface="+mn-lt"/>
              </a:rPr>
              <a:t>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3550" y="2979420"/>
            <a:ext cx="3494405" cy="1298575"/>
            <a:chOff x="730" y="4127"/>
            <a:chExt cx="5503" cy="2045"/>
          </a:xfrm>
        </p:grpSpPr>
        <p:sp>
          <p:nvSpPr>
            <p:cNvPr id="3" name="矩形 2"/>
            <p:cNvSpPr/>
            <p:nvPr/>
          </p:nvSpPr>
          <p:spPr>
            <a:xfrm>
              <a:off x="2777" y="4127"/>
              <a:ext cx="3456" cy="20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íṥ1íḑè"/>
            <p:cNvSpPr txBox="1"/>
            <p:nvPr/>
          </p:nvSpPr>
          <p:spPr bwMode="auto">
            <a:xfrm>
              <a:off x="3219" y="4845"/>
              <a:ext cx="2573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ea"/>
                </a:rPr>
                <a:t>网络延迟查看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30" y="4127"/>
              <a:ext cx="2047" cy="2045"/>
            </a:xfrm>
            <a:prstGeom prst="rect">
              <a:avLst/>
            </a:prstGeom>
            <a:solidFill>
              <a:srgbClr val="007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349750" y="2979420"/>
            <a:ext cx="3494405" cy="1298575"/>
            <a:chOff x="730" y="4127"/>
            <a:chExt cx="5503" cy="2045"/>
          </a:xfrm>
        </p:grpSpPr>
        <p:sp>
          <p:nvSpPr>
            <p:cNvPr id="49" name="矩形 48"/>
            <p:cNvSpPr/>
            <p:nvPr/>
          </p:nvSpPr>
          <p:spPr>
            <a:xfrm>
              <a:off x="2777" y="4127"/>
              <a:ext cx="3456" cy="20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íṥ1íḑè"/>
            <p:cNvSpPr txBox="1"/>
            <p:nvPr/>
          </p:nvSpPr>
          <p:spPr bwMode="auto">
            <a:xfrm>
              <a:off x="3219" y="4845"/>
              <a:ext cx="2573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ea"/>
                </a:rPr>
                <a:t>信号强度查看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730" y="4127"/>
              <a:ext cx="2047" cy="2045"/>
            </a:xfrm>
            <a:prstGeom prst="rect">
              <a:avLst/>
            </a:prstGeom>
            <a:solidFill>
              <a:srgbClr val="007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235950" y="2979420"/>
            <a:ext cx="3494405" cy="1298575"/>
            <a:chOff x="730" y="4127"/>
            <a:chExt cx="5503" cy="2045"/>
          </a:xfrm>
        </p:grpSpPr>
        <p:sp>
          <p:nvSpPr>
            <p:cNvPr id="53" name="矩形 52"/>
            <p:cNvSpPr/>
            <p:nvPr/>
          </p:nvSpPr>
          <p:spPr>
            <a:xfrm>
              <a:off x="2777" y="4127"/>
              <a:ext cx="3456" cy="20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íṥ1íḑè"/>
            <p:cNvSpPr txBox="1"/>
            <p:nvPr/>
          </p:nvSpPr>
          <p:spPr bwMode="auto">
            <a:xfrm>
              <a:off x="3219" y="4845"/>
              <a:ext cx="2573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7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ea"/>
                </a:rPr>
                <a:t>自动问题排查分析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30" y="4127"/>
              <a:ext cx="2047" cy="2045"/>
            </a:xfrm>
            <a:prstGeom prst="rect">
              <a:avLst/>
            </a:prstGeom>
            <a:solidFill>
              <a:srgbClr val="007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462915" y="4630420"/>
            <a:ext cx="3494405" cy="1298575"/>
            <a:chOff x="730" y="4127"/>
            <a:chExt cx="5503" cy="2045"/>
          </a:xfrm>
        </p:grpSpPr>
        <p:sp>
          <p:nvSpPr>
            <p:cNvPr id="99" name="矩形 98"/>
            <p:cNvSpPr/>
            <p:nvPr/>
          </p:nvSpPr>
          <p:spPr>
            <a:xfrm>
              <a:off x="2777" y="4127"/>
              <a:ext cx="3456" cy="20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íṥ1íḑè"/>
            <p:cNvSpPr txBox="1"/>
            <p:nvPr/>
          </p:nvSpPr>
          <p:spPr bwMode="auto">
            <a:xfrm>
              <a:off x="3219" y="4845"/>
              <a:ext cx="2573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ea"/>
                </a:rPr>
                <a:t>测距结果查看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>
              <a:off x="730" y="4127"/>
              <a:ext cx="2047" cy="2045"/>
            </a:xfrm>
            <a:prstGeom prst="rect">
              <a:avLst/>
            </a:prstGeom>
            <a:solidFill>
              <a:srgbClr val="007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4349115" y="4630420"/>
            <a:ext cx="3494405" cy="1298575"/>
            <a:chOff x="730" y="4127"/>
            <a:chExt cx="5503" cy="2045"/>
          </a:xfrm>
        </p:grpSpPr>
        <p:sp>
          <p:nvSpPr>
            <p:cNvPr id="108" name="矩形 107"/>
            <p:cNvSpPr/>
            <p:nvPr/>
          </p:nvSpPr>
          <p:spPr>
            <a:xfrm>
              <a:off x="2777" y="4127"/>
              <a:ext cx="3456" cy="20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9" name="íṥ1íḑè"/>
            <p:cNvSpPr txBox="1"/>
            <p:nvPr/>
          </p:nvSpPr>
          <p:spPr bwMode="auto">
            <a:xfrm>
              <a:off x="3219" y="4845"/>
              <a:ext cx="2573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ea"/>
                </a:rPr>
                <a:t>成功率查看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endParaRPr>
            </a:p>
          </p:txBody>
        </p:sp>
        <p:sp>
          <p:nvSpPr>
            <p:cNvPr id="110" name="矩形 109"/>
            <p:cNvSpPr/>
            <p:nvPr/>
          </p:nvSpPr>
          <p:spPr>
            <a:xfrm>
              <a:off x="730" y="4127"/>
              <a:ext cx="2047" cy="2045"/>
            </a:xfrm>
            <a:prstGeom prst="rect">
              <a:avLst/>
            </a:prstGeom>
            <a:solidFill>
              <a:srgbClr val="007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8235315" y="4630420"/>
            <a:ext cx="3494405" cy="1298575"/>
            <a:chOff x="730" y="4127"/>
            <a:chExt cx="5503" cy="2045"/>
          </a:xfrm>
        </p:grpSpPr>
        <p:sp>
          <p:nvSpPr>
            <p:cNvPr id="112" name="矩形 111"/>
            <p:cNvSpPr/>
            <p:nvPr/>
          </p:nvSpPr>
          <p:spPr>
            <a:xfrm>
              <a:off x="2777" y="4127"/>
              <a:ext cx="3456" cy="20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íṥ1íḑè"/>
            <p:cNvSpPr txBox="1"/>
            <p:nvPr/>
          </p:nvSpPr>
          <p:spPr bwMode="auto">
            <a:xfrm>
              <a:off x="3219" y="4845"/>
              <a:ext cx="2573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fontScale="85000" lnSpcReduction="10000"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sym typeface="+mn-ea"/>
                </a:rPr>
                <a:t>信道影响查看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sym typeface="+mn-ea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730" y="4127"/>
              <a:ext cx="2047" cy="2045"/>
            </a:xfrm>
            <a:prstGeom prst="rect">
              <a:avLst/>
            </a:prstGeom>
            <a:solidFill>
              <a:srgbClr val="007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116" name="图片 115" descr="网络延迟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" y="3270885"/>
            <a:ext cx="716280" cy="716280"/>
          </a:xfrm>
          <a:prstGeom prst="rect">
            <a:avLst/>
          </a:prstGeom>
        </p:spPr>
      </p:pic>
      <p:pic>
        <p:nvPicPr>
          <p:cNvPr id="117" name="图片 116" descr="信号强度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165" y="3326130"/>
            <a:ext cx="763270" cy="605155"/>
          </a:xfrm>
          <a:prstGeom prst="rect">
            <a:avLst/>
          </a:prstGeom>
        </p:spPr>
      </p:pic>
      <p:pic>
        <p:nvPicPr>
          <p:cNvPr id="118" name="图片 117" descr="问题排查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9160" y="3261995"/>
            <a:ext cx="734060" cy="734695"/>
          </a:xfrm>
          <a:prstGeom prst="rect">
            <a:avLst/>
          </a:prstGeom>
        </p:spPr>
      </p:pic>
      <p:pic>
        <p:nvPicPr>
          <p:cNvPr id="120" name="图片 119" descr="测距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370" y="5036185"/>
            <a:ext cx="879475" cy="487680"/>
          </a:xfrm>
          <a:prstGeom prst="rect">
            <a:avLst/>
          </a:prstGeom>
        </p:spPr>
      </p:pic>
      <p:pic>
        <p:nvPicPr>
          <p:cNvPr id="121" name="图片 120" descr="完成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2165" y="4961890"/>
            <a:ext cx="970280" cy="635000"/>
          </a:xfrm>
          <a:prstGeom prst="rect">
            <a:avLst/>
          </a:prstGeom>
        </p:spPr>
      </p:pic>
      <p:pic>
        <p:nvPicPr>
          <p:cNvPr id="122" name="图片 121" descr="信道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5520" y="4876165"/>
            <a:ext cx="558800" cy="805815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63550" y="2570480"/>
            <a:ext cx="11249025" cy="395414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7830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系统部署与维护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654875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系统状态可视化监视</a:t>
            </a:r>
            <a:endParaRPr lang="zh-CN" altLang="en-US" sz="36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87985" y="2026285"/>
            <a:ext cx="10329545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sym typeface="+mn-ea"/>
              </a:rPr>
              <a:t>对从底层到顶层的所有网络和部件进行可视化监视，包含拓扑图、报表等信息，及时发现一场设备，便于快速维护排除故障。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2351"/>
          <a:stretch>
            <a:fillRect/>
          </a:stretch>
        </p:blipFill>
        <p:spPr>
          <a:xfrm>
            <a:off x="576580" y="2807335"/>
            <a:ext cx="5453380" cy="338899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2807970"/>
            <a:ext cx="5320030" cy="3387725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-17145" y="0"/>
            <a:ext cx="2845435" cy="6875780"/>
          </a:xfrm>
          <a:custGeom>
            <a:avLst/>
            <a:gdLst>
              <a:gd name="connsiteX0" fmla="*/ 0 w 2837789"/>
              <a:gd name="connsiteY0" fmla="*/ 0 h 6858000"/>
              <a:gd name="connsiteX1" fmla="*/ 537934 w 2837789"/>
              <a:gd name="connsiteY1" fmla="*/ 0 h 6858000"/>
              <a:gd name="connsiteX2" fmla="*/ 704850 w 2837789"/>
              <a:gd name="connsiteY2" fmla="*/ 0 h 6858000"/>
              <a:gd name="connsiteX3" fmla="*/ 2837789 w 2837789"/>
              <a:gd name="connsiteY3" fmla="*/ 0 h 6858000"/>
              <a:gd name="connsiteX4" fmla="*/ 2837789 w 2837789"/>
              <a:gd name="connsiteY4" fmla="*/ 395378 h 6858000"/>
              <a:gd name="connsiteX5" fmla="*/ 2618085 w 2837789"/>
              <a:gd name="connsiteY5" fmla="*/ 417526 h 6858000"/>
              <a:gd name="connsiteX6" fmla="*/ 1747634 w 2837789"/>
              <a:gd name="connsiteY6" fmla="*/ 1485534 h 6858000"/>
              <a:gd name="connsiteX7" fmla="*/ 2618085 w 2837789"/>
              <a:gd name="connsiteY7" fmla="*/ 2553542 h 6858000"/>
              <a:gd name="connsiteX8" fmla="*/ 2837789 w 2837789"/>
              <a:gd name="connsiteY8" fmla="*/ 2575690 h 6858000"/>
              <a:gd name="connsiteX9" fmla="*/ 2837789 w 2837789"/>
              <a:gd name="connsiteY9" fmla="*/ 6858000 h 6858000"/>
              <a:gd name="connsiteX10" fmla="*/ 704850 w 2837789"/>
              <a:gd name="connsiteY10" fmla="*/ 6858000 h 6858000"/>
              <a:gd name="connsiteX11" fmla="*/ 537934 w 2837789"/>
              <a:gd name="connsiteY11" fmla="*/ 6858000 h 6858000"/>
              <a:gd name="connsiteX12" fmla="*/ 0 w 2837789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37789" h="6858000">
                <a:moveTo>
                  <a:pt x="0" y="0"/>
                </a:moveTo>
                <a:lnTo>
                  <a:pt x="537934" y="0"/>
                </a:lnTo>
                <a:lnTo>
                  <a:pt x="704850" y="0"/>
                </a:lnTo>
                <a:lnTo>
                  <a:pt x="2837789" y="0"/>
                </a:lnTo>
                <a:lnTo>
                  <a:pt x="2837789" y="395378"/>
                </a:lnTo>
                <a:lnTo>
                  <a:pt x="2618085" y="417526"/>
                </a:lnTo>
                <a:cubicBezTo>
                  <a:pt x="2121320" y="519179"/>
                  <a:pt x="1747634" y="958717"/>
                  <a:pt x="1747634" y="1485534"/>
                </a:cubicBezTo>
                <a:cubicBezTo>
                  <a:pt x="1747634" y="2012352"/>
                  <a:pt x="2121320" y="2451889"/>
                  <a:pt x="2618085" y="2553542"/>
                </a:cubicBezTo>
                <a:lnTo>
                  <a:pt x="2837789" y="2575690"/>
                </a:lnTo>
                <a:lnTo>
                  <a:pt x="2837789" y="6858000"/>
                </a:lnTo>
                <a:lnTo>
                  <a:pt x="704850" y="6858000"/>
                </a:lnTo>
                <a:lnTo>
                  <a:pt x="53793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5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763395" y="474980"/>
            <a:ext cx="2069465" cy="2069465"/>
            <a:chOff x="4240335" y="3008435"/>
            <a:chExt cx="3711332" cy="3711332"/>
          </a:xfrm>
        </p:grpSpPr>
        <p:sp>
          <p:nvSpPr>
            <p:cNvPr id="17" name="椭圆 16"/>
            <p:cNvSpPr/>
            <p:nvPr/>
          </p:nvSpPr>
          <p:spPr>
            <a:xfrm>
              <a:off x="4240335" y="3008435"/>
              <a:ext cx="3711332" cy="3711332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9525"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4710169" y="3478269"/>
              <a:ext cx="2771663" cy="2771663"/>
            </a:xfrm>
            <a:prstGeom prst="ellipse">
              <a:avLst/>
            </a:prstGeom>
            <a:solidFill>
              <a:srgbClr val="0075C2"/>
            </a:solidFill>
            <a:ln w="317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srgbClr val="0075C2">
                  <a:alpha val="85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latin typeface="印品黑体" panose="00000500000000000000" pitchFamily="2" charset="-122"/>
                <a:ea typeface="印品黑体" panose="00000500000000000000" pitchFamily="2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832860" y="2000250"/>
            <a:ext cx="4168140" cy="10839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6600" b="1" dirty="0">
                <a:solidFill>
                  <a:srgbClr val="0075C2"/>
                </a:solidFill>
                <a:latin typeface="+mj-ea"/>
                <a:ea typeface="+mj-ea"/>
              </a:rPr>
              <a:t>PART 8</a:t>
            </a:r>
            <a:endParaRPr lang="en-US" altLang="zh-CN" sz="6600" b="1" dirty="0">
              <a:solidFill>
                <a:srgbClr val="0075C2"/>
              </a:solidFill>
              <a:latin typeface="+mj-ea"/>
              <a:ea typeface="+mj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97630" y="2822575"/>
            <a:ext cx="3337560" cy="737235"/>
          </a:xfrm>
          <a:prstGeom prst="rect">
            <a:avLst/>
          </a:prstGeom>
          <a:ln w="1270">
            <a:noFill/>
          </a:ln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rgbClr val="0075C2"/>
                </a:solidFill>
                <a:latin typeface="+mj-ea"/>
                <a:ea typeface="+mj-ea"/>
                <a:cs typeface="+mn-ea"/>
                <a:sym typeface="+mn-lt"/>
              </a:rPr>
              <a:t>项目管理与售后</a:t>
            </a:r>
            <a:endParaRPr lang="zh-CN" altLang="en-US" sz="2800" dirty="0">
              <a:solidFill>
                <a:srgbClr val="0075C2"/>
              </a:solidFill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10246" name="图片 83"/>
          <p:cNvPicPr>
            <a:picLocks noChangeAspect="1"/>
          </p:cNvPicPr>
          <p:nvPr/>
        </p:nvPicPr>
        <p:blipFill>
          <a:blip r:embed="rId1"/>
          <a:srcRect r="62782"/>
          <a:stretch>
            <a:fillRect/>
          </a:stretch>
        </p:blipFill>
        <p:spPr>
          <a:xfrm>
            <a:off x="8420100" y="0"/>
            <a:ext cx="3771900" cy="68497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Material icons Negative-08-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85" y="1118235"/>
            <a:ext cx="782955" cy="782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0">
        <p:checker/>
      </p:transition>
    </mc:Choice>
    <mc:Fallback>
      <p:transition spd="slow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148080" y="3525520"/>
            <a:ext cx="9647555" cy="2696845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7830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项目管理与售后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423418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专业项目管理</a:t>
            </a:r>
            <a:endParaRPr lang="zh-CN" altLang="en-US" sz="36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16389" name="Shape 918"/>
          <p:cNvSpPr/>
          <p:nvPr/>
        </p:nvSpPr>
        <p:spPr>
          <a:xfrm flipV="1">
            <a:off x="3559493" y="2114550"/>
            <a:ext cx="0" cy="4021138"/>
          </a:xfrm>
          <a:prstGeom prst="line">
            <a:avLst/>
          </a:prstGeom>
          <a:ln w="12700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6398" name="矩形 96"/>
          <p:cNvSpPr/>
          <p:nvPr/>
        </p:nvSpPr>
        <p:spPr>
          <a:xfrm>
            <a:off x="1418590" y="4918075"/>
            <a:ext cx="1870075" cy="108839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216025" eaLnBrk="1" hangingPunct="1">
              <a:lnSpc>
                <a:spcPct val="15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规划进度、规划成本、规划资源、规划沟通、规划风险与应对，规划第三方管理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defTabSz="1216025" eaLnBrk="1" hangingPunct="1">
              <a:lnSpc>
                <a:spcPct val="120000"/>
              </a:lnSpc>
              <a:spcBef>
                <a:spcPct val="20000"/>
              </a:spcBef>
              <a:buNone/>
            </a:pP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399" name="TextBox 13"/>
          <p:cNvSpPr txBox="1"/>
          <p:nvPr/>
        </p:nvSpPr>
        <p:spPr>
          <a:xfrm>
            <a:off x="1811973" y="4537075"/>
            <a:ext cx="1293812" cy="2457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项目规划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 descr="xiangmuzhiha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005" y="3838575"/>
            <a:ext cx="539115" cy="539115"/>
          </a:xfrm>
          <a:prstGeom prst="rect">
            <a:avLst/>
          </a:prstGeom>
        </p:spPr>
      </p:pic>
      <p:sp>
        <p:nvSpPr>
          <p:cNvPr id="5" name="矩形 96"/>
          <p:cNvSpPr/>
          <p:nvPr/>
        </p:nvSpPr>
        <p:spPr>
          <a:xfrm>
            <a:off x="3799840" y="4918075"/>
            <a:ext cx="1824355" cy="86741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216025" eaLnBrk="1" hangingPunct="1">
              <a:lnSpc>
                <a:spcPct val="15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管理质量、管理团队、管理沟通、实施风险应对</a:t>
            </a: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lvl="0" indent="0" defTabSz="1216025" eaLnBrk="1" hangingPunct="1">
              <a:lnSpc>
                <a:spcPct val="150000"/>
              </a:lnSpc>
              <a:spcBef>
                <a:spcPct val="20000"/>
              </a:spcBef>
              <a:buNone/>
            </a:pPr>
            <a:endParaRPr lang="en-US" altLang="zh-CN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4237355" y="4537075"/>
            <a:ext cx="1293495" cy="2457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项目执行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矩形 96"/>
          <p:cNvSpPr/>
          <p:nvPr/>
        </p:nvSpPr>
        <p:spPr>
          <a:xfrm>
            <a:off x="6243955" y="4918075"/>
            <a:ext cx="1711960" cy="83058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216025" eaLnBrk="1" hangingPunct="1">
              <a:lnSpc>
                <a:spcPct val="15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控制进度、控制成本、控制质量、监控风险、实施变更控制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TextBox 13"/>
          <p:cNvSpPr txBox="1"/>
          <p:nvPr/>
        </p:nvSpPr>
        <p:spPr>
          <a:xfrm>
            <a:off x="6662420" y="4537075"/>
            <a:ext cx="1293495" cy="2457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项目监控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矩形 96"/>
          <p:cNvSpPr/>
          <p:nvPr/>
        </p:nvSpPr>
        <p:spPr>
          <a:xfrm>
            <a:off x="8885555" y="4918075"/>
            <a:ext cx="1697990" cy="22098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216025" eaLnBrk="1" hangingPunct="1">
              <a:lnSpc>
                <a:spcPct val="120000"/>
              </a:lnSpc>
              <a:spcBef>
                <a:spcPct val="2000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项目验收、交付培训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9087485" y="4537075"/>
            <a:ext cx="1293495" cy="24574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defTabSz="1216025" eaLnBrk="1" hangingPunct="1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6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项目收尾</a:t>
            </a:r>
            <a:endParaRPr lang="zh-CN" altLang="en-US" sz="16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2" name="图片 11" descr="xiangmujianko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645" y="3765233"/>
            <a:ext cx="685800" cy="685800"/>
          </a:xfrm>
          <a:prstGeom prst="rect">
            <a:avLst/>
          </a:prstGeom>
        </p:spPr>
      </p:pic>
      <p:pic>
        <p:nvPicPr>
          <p:cNvPr id="14" name="图片 13" descr="xiangmujiesu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7970" y="3790950"/>
            <a:ext cx="634365" cy="634365"/>
          </a:xfrm>
          <a:prstGeom prst="rect">
            <a:avLst/>
          </a:prstGeom>
        </p:spPr>
      </p:pic>
      <p:pic>
        <p:nvPicPr>
          <p:cNvPr id="15" name="图片 14" descr="icon_guihuaxiangmu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4045" y="3764915"/>
            <a:ext cx="686435" cy="686435"/>
          </a:xfrm>
          <a:prstGeom prst="rect">
            <a:avLst/>
          </a:prstGeom>
        </p:spPr>
      </p:pic>
      <p:sp>
        <p:nvSpPr>
          <p:cNvPr id="17" name="Shape 918"/>
          <p:cNvSpPr/>
          <p:nvPr/>
        </p:nvSpPr>
        <p:spPr>
          <a:xfrm flipV="1">
            <a:off x="5971223" y="2114550"/>
            <a:ext cx="0" cy="4021138"/>
          </a:xfrm>
          <a:prstGeom prst="line">
            <a:avLst/>
          </a:prstGeom>
          <a:ln w="12700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9" name="Shape 918"/>
          <p:cNvSpPr/>
          <p:nvPr/>
        </p:nvSpPr>
        <p:spPr>
          <a:xfrm flipV="1">
            <a:off x="8382953" y="2114550"/>
            <a:ext cx="0" cy="4021138"/>
          </a:xfrm>
          <a:prstGeom prst="line">
            <a:avLst/>
          </a:prstGeom>
          <a:ln w="12700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1" name="Shape 918"/>
          <p:cNvSpPr/>
          <p:nvPr/>
        </p:nvSpPr>
        <p:spPr>
          <a:xfrm flipV="1">
            <a:off x="10794683" y="2114550"/>
            <a:ext cx="0" cy="4021138"/>
          </a:xfrm>
          <a:prstGeom prst="line">
            <a:avLst/>
          </a:prstGeom>
          <a:ln w="12700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" name="Shape 918"/>
          <p:cNvSpPr/>
          <p:nvPr/>
        </p:nvSpPr>
        <p:spPr>
          <a:xfrm flipV="1">
            <a:off x="1147763" y="2114550"/>
            <a:ext cx="0" cy="4021138"/>
          </a:xfrm>
          <a:prstGeom prst="line">
            <a:avLst/>
          </a:prstGeom>
          <a:ln w="12700" cap="flat" cmpd="sng">
            <a:solidFill>
              <a:srgbClr val="ADBACA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28" name="图片 27" descr="VCG414824468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540" y="2115820"/>
            <a:ext cx="2419350" cy="1409700"/>
          </a:xfrm>
          <a:prstGeom prst="rect">
            <a:avLst/>
          </a:prstGeom>
        </p:spPr>
      </p:pic>
      <p:pic>
        <p:nvPicPr>
          <p:cNvPr id="35" name="图片 34" descr="VCG414824468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810" y="2115820"/>
            <a:ext cx="2419350" cy="1409700"/>
          </a:xfrm>
          <a:prstGeom prst="rect">
            <a:avLst/>
          </a:prstGeom>
        </p:spPr>
      </p:pic>
      <p:pic>
        <p:nvPicPr>
          <p:cNvPr id="36" name="图片 35" descr="VCG414824468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890" y="2114550"/>
            <a:ext cx="2419350" cy="1409700"/>
          </a:xfrm>
          <a:prstGeom prst="rect">
            <a:avLst/>
          </a:prstGeom>
        </p:spPr>
      </p:pic>
      <p:pic>
        <p:nvPicPr>
          <p:cNvPr id="37" name="图片 36" descr="VCG414824468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0460" y="2114550"/>
            <a:ext cx="2419350" cy="140970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52e463c2ce287a3e65e48b1264a96af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9980" y="4392930"/>
            <a:ext cx="4286250" cy="2133600"/>
          </a:xfrm>
          <a:prstGeom prst="rect">
            <a:avLst/>
          </a:prstGeom>
        </p:spPr>
      </p:pic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4"/>
          <p:cNvSpPr txBox="1"/>
          <p:nvPr/>
        </p:nvSpPr>
        <p:spPr>
          <a:xfrm>
            <a:off x="463550" y="1314450"/>
            <a:ext cx="423418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专业的售后支持</a:t>
            </a:r>
            <a:endParaRPr lang="zh-CN" altLang="en-US" sz="36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7320" y="744855"/>
            <a:ext cx="17830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项目管理与售后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12293" name="图片 82"/>
          <p:cNvPicPr>
            <a:picLocks noChangeAspect="1"/>
          </p:cNvPicPr>
          <p:nvPr/>
        </p:nvPicPr>
        <p:blipFill>
          <a:blip r:embed="rId3"/>
          <a:srcRect t="18710"/>
          <a:stretch>
            <a:fillRect/>
          </a:stretch>
        </p:blipFill>
        <p:spPr>
          <a:xfrm>
            <a:off x="1818005" y="2186305"/>
            <a:ext cx="4283710" cy="213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" name="矩形 25"/>
          <p:cNvSpPr/>
          <p:nvPr/>
        </p:nvSpPr>
        <p:spPr>
          <a:xfrm>
            <a:off x="1818005" y="4392930"/>
            <a:ext cx="4283710" cy="2136775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93155" y="2186305"/>
            <a:ext cx="4283710" cy="2136775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201670" y="3161030"/>
            <a:ext cx="1516380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íṥ1íḑè"/>
          <p:cNvSpPr txBox="1"/>
          <p:nvPr/>
        </p:nvSpPr>
        <p:spPr bwMode="auto">
          <a:xfrm>
            <a:off x="3322003" y="3161030"/>
            <a:ext cx="127571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95000"/>
                    <a:lumOff val="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rgbClr val="0070C0"/>
                </a:solidFill>
                <a:cs typeface="+mn-ea"/>
                <a:sym typeface="+mn-ea"/>
              </a:rPr>
              <a:t>专业一对一</a:t>
            </a:r>
            <a:endParaRPr lang="zh-CN" altLang="en-US" sz="1400" b="1" dirty="0">
              <a:solidFill>
                <a:srgbClr val="0070C0"/>
              </a:solidFill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134995" y="3099435"/>
            <a:ext cx="1649730" cy="510540"/>
          </a:xfrm>
          <a:prstGeom prst="rect">
            <a:avLst/>
          </a:prstGeom>
          <a:noFill/>
          <a:ln w="222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76820" y="5267325"/>
            <a:ext cx="1516380" cy="38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íṥ1íḑè"/>
          <p:cNvSpPr txBox="1"/>
          <p:nvPr/>
        </p:nvSpPr>
        <p:spPr bwMode="auto">
          <a:xfrm>
            <a:off x="7697153" y="5267325"/>
            <a:ext cx="127571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95000"/>
                    <a:lumOff val="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rgbClr val="0070C0"/>
                </a:solidFill>
                <a:cs typeface="+mn-ea"/>
                <a:sym typeface="+mn-ea"/>
              </a:rPr>
              <a:t>现场服务</a:t>
            </a:r>
            <a:endParaRPr lang="zh-CN" altLang="en-US" sz="1400" b="1" dirty="0">
              <a:solidFill>
                <a:srgbClr val="0070C0"/>
              </a:solidFill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10145" y="5205730"/>
            <a:ext cx="1649730" cy="510540"/>
          </a:xfrm>
          <a:prstGeom prst="rect">
            <a:avLst/>
          </a:prstGeom>
          <a:noFill/>
          <a:ln w="2222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îśļíḑé"/>
          <p:cNvSpPr txBox="1"/>
          <p:nvPr/>
        </p:nvSpPr>
        <p:spPr>
          <a:xfrm>
            <a:off x="6940550" y="3159125"/>
            <a:ext cx="2814320" cy="11290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 lnSpcReduction="10000"/>
          </a:bodyPr>
          <a:lstStyle/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项目由专业技术支持工程师进行后期一对一服务，系统维护终身制，终生提供技术咨询服务。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9" name="图片 18" descr="Material icons Negative-08-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258" y="4799330"/>
            <a:ext cx="611505" cy="611505"/>
          </a:xfrm>
          <a:prstGeom prst="rect">
            <a:avLst/>
          </a:prstGeom>
        </p:spPr>
      </p:pic>
      <p:pic>
        <p:nvPicPr>
          <p:cNvPr id="22" name="图片 21" descr="kefu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230" y="2447290"/>
            <a:ext cx="775970" cy="775970"/>
          </a:xfrm>
          <a:prstGeom prst="rect">
            <a:avLst/>
          </a:prstGeom>
        </p:spPr>
      </p:pic>
      <p:sp>
        <p:nvSpPr>
          <p:cNvPr id="23" name="îśļíḑé"/>
          <p:cNvSpPr txBox="1"/>
          <p:nvPr/>
        </p:nvSpPr>
        <p:spPr>
          <a:xfrm>
            <a:off x="2339975" y="5477510"/>
            <a:ext cx="2955925" cy="11290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fontAlgn="auto">
              <a:lnSpc>
                <a:spcPct val="15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一年内提供免费维护，持续免费培训服务，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小时回应，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小时到现场。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463550" y="2570480"/>
            <a:ext cx="11249025" cy="3383280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ïŝḷidè"/>
          <p:cNvSpPr/>
          <p:nvPr/>
        </p:nvSpPr>
        <p:spPr>
          <a:xfrm>
            <a:off x="1273175" y="2737803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7830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系统部署与维护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32" name="TextBox 14"/>
          <p:cNvSpPr txBox="1"/>
          <p:nvPr>
            <p:custDataLst>
              <p:tags r:id="rId2"/>
            </p:custDataLst>
          </p:nvPr>
        </p:nvSpPr>
        <p:spPr>
          <a:xfrm>
            <a:off x="8335645" y="5499735"/>
            <a:ext cx="854075" cy="2578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  <a:cs typeface="+mj-ea"/>
                <a:sym typeface="+mn-ea"/>
              </a:rPr>
              <a:t>室内产线</a:t>
            </a:r>
            <a:endParaRPr lang="zh-CN" altLang="en-US" sz="1400" b="1" dirty="0">
              <a:solidFill>
                <a:schemeClr val="bg1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4" name="TextBox 14"/>
          <p:cNvSpPr txBox="1"/>
          <p:nvPr/>
        </p:nvSpPr>
        <p:spPr>
          <a:xfrm>
            <a:off x="463550" y="1386205"/>
            <a:ext cx="360680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成熟的工程经验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67030" y="2091055"/>
            <a:ext cx="80822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b="1" dirty="0">
                <a:solidFill>
                  <a:srgbClr val="E8475E"/>
                </a:solidFill>
                <a:sym typeface="+mn-ea"/>
              </a:rPr>
              <a:t>上千个</a:t>
            </a:r>
            <a:r>
              <a:rPr lang="zh-CN" altLang="en-US" sz="1400" dirty="0">
                <a:solidFill>
                  <a:srgbClr val="5D5D5D"/>
                </a:solidFill>
                <a:sym typeface="+mn-ea"/>
              </a:rPr>
              <a:t>落地案例交付，经验丰富的技术支持团队</a:t>
            </a:r>
            <a:r>
              <a:rPr lang="zh-CN" altLang="en-US" sz="1400" dirty="0">
                <a:solidFill>
                  <a:srgbClr val="5D5D5D"/>
                </a:solidFill>
                <a:latin typeface="+mn-ea"/>
                <a:sym typeface="+mn-ea"/>
              </a:rPr>
              <a:t>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722" name="Picture 13"/>
          <p:cNvPicPr>
            <a:picLocks noChangeAspect="1" noChangeArrowheads="1"/>
          </p:cNvPicPr>
          <p:nvPr/>
        </p:nvPicPr>
        <p:blipFill>
          <a:blip r:embed="rId3" cstate="email">
            <a:biLevel thresh="50000"/>
          </a:blip>
          <a:srcRect/>
          <a:stretch>
            <a:fillRect/>
          </a:stretch>
        </p:blipFill>
        <p:spPr bwMode="auto">
          <a:xfrm>
            <a:off x="1350010" y="2814320"/>
            <a:ext cx="578485" cy="578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ïŝḷidè"/>
          <p:cNvSpPr/>
          <p:nvPr/>
        </p:nvSpPr>
        <p:spPr>
          <a:xfrm>
            <a:off x="4264025" y="2737168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9" name="îślïḓê"/>
          <p:cNvSpPr/>
          <p:nvPr/>
        </p:nvSpPr>
        <p:spPr>
          <a:xfrm>
            <a:off x="4206240" y="3396615"/>
            <a:ext cx="1278255" cy="795020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基站定标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0" name="ïŝḷidè"/>
          <p:cNvSpPr/>
          <p:nvPr/>
        </p:nvSpPr>
        <p:spPr>
          <a:xfrm>
            <a:off x="1273175" y="4250373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2" name="îślïḓê"/>
          <p:cNvSpPr/>
          <p:nvPr/>
        </p:nvSpPr>
        <p:spPr>
          <a:xfrm>
            <a:off x="933450" y="4875848"/>
            <a:ext cx="1268095" cy="795020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系统性能测试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" name="îślïḓê"/>
          <p:cNvSpPr/>
          <p:nvPr/>
        </p:nvSpPr>
        <p:spPr>
          <a:xfrm>
            <a:off x="876935" y="3501390"/>
            <a:ext cx="1524635" cy="584835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多区域点位测试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6" name="ïŝḷidè"/>
          <p:cNvSpPr/>
          <p:nvPr/>
        </p:nvSpPr>
        <p:spPr>
          <a:xfrm>
            <a:off x="2757805" y="2737803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4" name="îślïḓê"/>
          <p:cNvSpPr/>
          <p:nvPr/>
        </p:nvSpPr>
        <p:spPr>
          <a:xfrm>
            <a:off x="2673033" y="3547110"/>
            <a:ext cx="1332230" cy="494030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网络部署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ïŝḷidè"/>
          <p:cNvSpPr/>
          <p:nvPr/>
        </p:nvSpPr>
        <p:spPr>
          <a:xfrm>
            <a:off x="2757805" y="4250373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9" name="îślïḓê"/>
          <p:cNvSpPr/>
          <p:nvPr/>
        </p:nvSpPr>
        <p:spPr>
          <a:xfrm>
            <a:off x="2430145" y="4980940"/>
            <a:ext cx="1581150" cy="584835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单区域优化调试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pic>
        <p:nvPicPr>
          <p:cNvPr id="111" name="computer"/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7025" y="2844800"/>
            <a:ext cx="531495" cy="464185"/>
          </a:xfrm>
          <a:prstGeom prst="rect">
            <a:avLst/>
          </a:prstGeom>
          <a:effectLst/>
        </p:spPr>
      </p:pic>
      <p:sp>
        <p:nvSpPr>
          <p:cNvPr id="94" name="Freeform 89"/>
          <p:cNvSpPr>
            <a:spLocks noEditPoints="1"/>
          </p:cNvSpPr>
          <p:nvPr/>
        </p:nvSpPr>
        <p:spPr bwMode="black">
          <a:xfrm>
            <a:off x="1323975" y="4413885"/>
            <a:ext cx="629920" cy="405765"/>
          </a:xfrm>
          <a:custGeom>
            <a:avLst/>
            <a:gdLst>
              <a:gd name="T0" fmla="*/ 350 w 3153"/>
              <a:gd name="T1" fmla="*/ 935 h 2031"/>
              <a:gd name="T2" fmla="*/ 788 w 3153"/>
              <a:gd name="T3" fmla="*/ 0 h 2031"/>
              <a:gd name="T4" fmla="*/ 2918 w 3153"/>
              <a:gd name="T5" fmla="*/ 1882 h 2031"/>
              <a:gd name="T6" fmla="*/ 2403 w 3153"/>
              <a:gd name="T7" fmla="*/ 1493 h 2031"/>
              <a:gd name="T8" fmla="*/ 2244 w 3153"/>
              <a:gd name="T9" fmla="*/ 1424 h 2031"/>
              <a:gd name="T10" fmla="*/ 2391 w 3153"/>
              <a:gd name="T11" fmla="*/ 1458 h 2031"/>
              <a:gd name="T12" fmla="*/ 1437 w 3153"/>
              <a:gd name="T13" fmla="*/ 1486 h 2031"/>
              <a:gd name="T14" fmla="*/ 1460 w 3153"/>
              <a:gd name="T15" fmla="*/ 1427 h 2031"/>
              <a:gd name="T16" fmla="*/ 1588 w 3153"/>
              <a:gd name="T17" fmla="*/ 1440 h 2031"/>
              <a:gd name="T18" fmla="*/ 1563 w 3153"/>
              <a:gd name="T19" fmla="*/ 1636 h 2031"/>
              <a:gd name="T20" fmla="*/ 1421 w 3153"/>
              <a:gd name="T21" fmla="*/ 1612 h 2031"/>
              <a:gd name="T22" fmla="*/ 1170 w 3153"/>
              <a:gd name="T23" fmla="*/ 1604 h 2031"/>
              <a:gd name="T24" fmla="*/ 1340 w 3153"/>
              <a:gd name="T25" fmla="*/ 1589 h 2031"/>
              <a:gd name="T26" fmla="*/ 1175 w 3153"/>
              <a:gd name="T27" fmla="*/ 1631 h 2031"/>
              <a:gd name="T28" fmla="*/ 1228 w 3153"/>
              <a:gd name="T29" fmla="*/ 1433 h 2031"/>
              <a:gd name="T30" fmla="*/ 1366 w 3153"/>
              <a:gd name="T31" fmla="*/ 1441 h 2031"/>
              <a:gd name="T32" fmla="*/ 916 w 3153"/>
              <a:gd name="T33" fmla="*/ 1607 h 2031"/>
              <a:gd name="T34" fmla="*/ 1099 w 3153"/>
              <a:gd name="T35" fmla="*/ 1564 h 2031"/>
              <a:gd name="T36" fmla="*/ 911 w 3153"/>
              <a:gd name="T37" fmla="*/ 1624 h 2031"/>
              <a:gd name="T38" fmla="*/ 832 w 3153"/>
              <a:gd name="T39" fmla="*/ 1503 h 2031"/>
              <a:gd name="T40" fmla="*/ 922 w 3153"/>
              <a:gd name="T41" fmla="*/ 1437 h 2031"/>
              <a:gd name="T42" fmla="*/ 999 w 3153"/>
              <a:gd name="T43" fmla="*/ 1440 h 2031"/>
              <a:gd name="T44" fmla="*/ 1143 w 3153"/>
              <a:gd name="T45" fmla="*/ 1436 h 2031"/>
              <a:gd name="T46" fmla="*/ 1113 w 3153"/>
              <a:gd name="T47" fmla="*/ 1496 h 2031"/>
              <a:gd name="T48" fmla="*/ 692 w 3153"/>
              <a:gd name="T49" fmla="*/ 1804 h 2031"/>
              <a:gd name="T50" fmla="*/ 574 w 3153"/>
              <a:gd name="T51" fmla="*/ 1739 h 2031"/>
              <a:gd name="T52" fmla="*/ 656 w 3153"/>
              <a:gd name="T53" fmla="*/ 1687 h 2031"/>
              <a:gd name="T54" fmla="*/ 823 w 3153"/>
              <a:gd name="T55" fmla="*/ 1619 h 2031"/>
              <a:gd name="T56" fmla="*/ 669 w 3153"/>
              <a:gd name="T57" fmla="*/ 1638 h 2031"/>
              <a:gd name="T58" fmla="*/ 713 w 3153"/>
              <a:gd name="T59" fmla="*/ 1551 h 2031"/>
              <a:gd name="T60" fmla="*/ 828 w 3153"/>
              <a:gd name="T61" fmla="*/ 1613 h 2031"/>
              <a:gd name="T62" fmla="*/ 1570 w 3153"/>
              <a:gd name="T63" fmla="*/ 1798 h 2031"/>
              <a:gd name="T64" fmla="*/ 850 w 3153"/>
              <a:gd name="T65" fmla="*/ 1803 h 2031"/>
              <a:gd name="T66" fmla="*/ 882 w 3153"/>
              <a:gd name="T67" fmla="*/ 1698 h 2031"/>
              <a:gd name="T68" fmla="*/ 1563 w 3153"/>
              <a:gd name="T69" fmla="*/ 1687 h 2031"/>
              <a:gd name="T70" fmla="*/ 1670 w 3153"/>
              <a:gd name="T71" fmla="*/ 1489 h 2031"/>
              <a:gd name="T72" fmla="*/ 1693 w 3153"/>
              <a:gd name="T73" fmla="*/ 1424 h 2031"/>
              <a:gd name="T74" fmla="*/ 1793 w 3153"/>
              <a:gd name="T75" fmla="*/ 1500 h 2031"/>
              <a:gd name="T76" fmla="*/ 1675 w 3153"/>
              <a:gd name="T77" fmla="*/ 1612 h 2031"/>
              <a:gd name="T78" fmla="*/ 1843 w 3153"/>
              <a:gd name="T79" fmla="*/ 1621 h 2031"/>
              <a:gd name="T80" fmla="*/ 1804 w 3153"/>
              <a:gd name="T81" fmla="*/ 1637 h 2031"/>
              <a:gd name="T82" fmla="*/ 1866 w 3153"/>
              <a:gd name="T83" fmla="*/ 1793 h 2031"/>
              <a:gd name="T84" fmla="*/ 1690 w 3153"/>
              <a:gd name="T85" fmla="*/ 1778 h 2031"/>
              <a:gd name="T86" fmla="*/ 1686 w 3153"/>
              <a:gd name="T87" fmla="*/ 1702 h 2031"/>
              <a:gd name="T88" fmla="*/ 1724 w 3153"/>
              <a:gd name="T89" fmla="*/ 1685 h 2031"/>
              <a:gd name="T90" fmla="*/ 1843 w 3153"/>
              <a:gd name="T91" fmla="*/ 1691 h 2031"/>
              <a:gd name="T92" fmla="*/ 2009 w 3153"/>
              <a:gd name="T93" fmla="*/ 1439 h 2031"/>
              <a:gd name="T94" fmla="*/ 2140 w 3153"/>
              <a:gd name="T95" fmla="*/ 1428 h 2031"/>
              <a:gd name="T96" fmla="*/ 2161 w 3153"/>
              <a:gd name="T97" fmla="*/ 1499 h 2031"/>
              <a:gd name="T98" fmla="*/ 2064 w 3153"/>
              <a:gd name="T99" fmla="*/ 1588 h 2031"/>
              <a:gd name="T100" fmla="*/ 2218 w 3153"/>
              <a:gd name="T101" fmla="*/ 1565 h 2031"/>
              <a:gd name="T102" fmla="*/ 2225 w 3153"/>
              <a:gd name="T103" fmla="*/ 1634 h 2031"/>
              <a:gd name="T104" fmla="*/ 2319 w 3153"/>
              <a:gd name="T105" fmla="*/ 1790 h 2031"/>
              <a:gd name="T106" fmla="*/ 2131 w 3153"/>
              <a:gd name="T107" fmla="*/ 1770 h 2031"/>
              <a:gd name="T108" fmla="*/ 2145 w 3153"/>
              <a:gd name="T109" fmla="*/ 1683 h 2031"/>
              <a:gd name="T110" fmla="*/ 2340 w 3153"/>
              <a:gd name="T111" fmla="*/ 1624 h 2031"/>
              <a:gd name="T112" fmla="*/ 2463 w 3153"/>
              <a:gd name="T113" fmla="*/ 1564 h 2031"/>
              <a:gd name="T114" fmla="*/ 2434 w 3153"/>
              <a:gd name="T115" fmla="*/ 1636 h 2031"/>
              <a:gd name="T116" fmla="*/ 2415 w 3153"/>
              <a:gd name="T117" fmla="*/ 1769 h 2031"/>
              <a:gd name="T118" fmla="*/ 2500 w 3153"/>
              <a:gd name="T119" fmla="*/ 1683 h 2031"/>
              <a:gd name="T120" fmla="*/ 2605 w 3153"/>
              <a:gd name="T121" fmla="*/ 1791 h 2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53" h="2031">
                <a:moveTo>
                  <a:pt x="448" y="830"/>
                </a:moveTo>
                <a:cubicBezTo>
                  <a:pt x="368" y="755"/>
                  <a:pt x="368" y="615"/>
                  <a:pt x="448" y="539"/>
                </a:cubicBezTo>
                <a:cubicBezTo>
                  <a:pt x="393" y="549"/>
                  <a:pt x="339" y="610"/>
                  <a:pt x="339" y="685"/>
                </a:cubicBezTo>
                <a:cubicBezTo>
                  <a:pt x="339" y="759"/>
                  <a:pt x="393" y="820"/>
                  <a:pt x="448" y="830"/>
                </a:cubicBezTo>
                <a:close/>
                <a:moveTo>
                  <a:pt x="2814" y="685"/>
                </a:moveTo>
                <a:cubicBezTo>
                  <a:pt x="2815" y="610"/>
                  <a:pt x="2761" y="549"/>
                  <a:pt x="2706" y="539"/>
                </a:cubicBezTo>
                <a:cubicBezTo>
                  <a:pt x="2786" y="615"/>
                  <a:pt x="2786" y="755"/>
                  <a:pt x="2706" y="830"/>
                </a:cubicBezTo>
                <a:cubicBezTo>
                  <a:pt x="2761" y="820"/>
                  <a:pt x="2815" y="759"/>
                  <a:pt x="2814" y="685"/>
                </a:cubicBezTo>
                <a:close/>
                <a:moveTo>
                  <a:pt x="2804" y="935"/>
                </a:moveTo>
                <a:cubicBezTo>
                  <a:pt x="2886" y="904"/>
                  <a:pt x="2970" y="808"/>
                  <a:pt x="2969" y="685"/>
                </a:cubicBezTo>
                <a:cubicBezTo>
                  <a:pt x="2970" y="561"/>
                  <a:pt x="2886" y="465"/>
                  <a:pt x="2804" y="434"/>
                </a:cubicBezTo>
                <a:cubicBezTo>
                  <a:pt x="2871" y="501"/>
                  <a:pt x="2915" y="591"/>
                  <a:pt x="2914" y="685"/>
                </a:cubicBezTo>
                <a:cubicBezTo>
                  <a:pt x="2915" y="778"/>
                  <a:pt x="2871" y="868"/>
                  <a:pt x="2804" y="935"/>
                </a:cubicBezTo>
                <a:close/>
                <a:moveTo>
                  <a:pt x="350" y="935"/>
                </a:moveTo>
                <a:cubicBezTo>
                  <a:pt x="282" y="868"/>
                  <a:pt x="239" y="778"/>
                  <a:pt x="239" y="685"/>
                </a:cubicBezTo>
                <a:cubicBezTo>
                  <a:pt x="239" y="591"/>
                  <a:pt x="282" y="501"/>
                  <a:pt x="350" y="434"/>
                </a:cubicBezTo>
                <a:cubicBezTo>
                  <a:pt x="267" y="465"/>
                  <a:pt x="183" y="561"/>
                  <a:pt x="184" y="685"/>
                </a:cubicBezTo>
                <a:cubicBezTo>
                  <a:pt x="183" y="808"/>
                  <a:pt x="267" y="904"/>
                  <a:pt x="350" y="935"/>
                </a:cubicBezTo>
                <a:close/>
                <a:moveTo>
                  <a:pt x="2877" y="1804"/>
                </a:moveTo>
                <a:cubicBezTo>
                  <a:pt x="2844" y="1765"/>
                  <a:pt x="2811" y="1726"/>
                  <a:pt x="2778" y="1687"/>
                </a:cubicBezTo>
                <a:cubicBezTo>
                  <a:pt x="2705" y="1601"/>
                  <a:pt x="2633" y="1516"/>
                  <a:pt x="2560" y="1430"/>
                </a:cubicBezTo>
                <a:cubicBezTo>
                  <a:pt x="2557" y="1426"/>
                  <a:pt x="2553" y="1421"/>
                  <a:pt x="2549" y="1417"/>
                </a:cubicBezTo>
                <a:cubicBezTo>
                  <a:pt x="2534" y="1399"/>
                  <a:pt x="2511" y="1389"/>
                  <a:pt x="2489" y="1381"/>
                </a:cubicBezTo>
                <a:cubicBezTo>
                  <a:pt x="2466" y="1373"/>
                  <a:pt x="2441" y="1368"/>
                  <a:pt x="2416" y="1367"/>
                </a:cubicBezTo>
                <a:cubicBezTo>
                  <a:pt x="2503" y="1344"/>
                  <a:pt x="2567" y="1266"/>
                  <a:pt x="2567" y="1172"/>
                </a:cubicBezTo>
                <a:cubicBezTo>
                  <a:pt x="2567" y="202"/>
                  <a:pt x="2567" y="202"/>
                  <a:pt x="2567" y="202"/>
                </a:cubicBezTo>
                <a:cubicBezTo>
                  <a:pt x="2567" y="90"/>
                  <a:pt x="2476" y="0"/>
                  <a:pt x="2365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677" y="0"/>
                  <a:pt x="586" y="90"/>
                  <a:pt x="586" y="202"/>
                </a:cubicBezTo>
                <a:cubicBezTo>
                  <a:pt x="586" y="1172"/>
                  <a:pt x="586" y="1172"/>
                  <a:pt x="586" y="1172"/>
                </a:cubicBezTo>
                <a:cubicBezTo>
                  <a:pt x="586" y="1266"/>
                  <a:pt x="651" y="1345"/>
                  <a:pt x="738" y="1368"/>
                </a:cubicBezTo>
                <a:cubicBezTo>
                  <a:pt x="689" y="1370"/>
                  <a:pt x="633" y="1388"/>
                  <a:pt x="600" y="1426"/>
                </a:cubicBezTo>
                <a:cubicBezTo>
                  <a:pt x="575" y="1457"/>
                  <a:pt x="549" y="1487"/>
                  <a:pt x="524" y="1518"/>
                </a:cubicBezTo>
                <a:cubicBezTo>
                  <a:pt x="446" y="1610"/>
                  <a:pt x="368" y="1703"/>
                  <a:pt x="290" y="1796"/>
                </a:cubicBezTo>
                <a:cubicBezTo>
                  <a:pt x="271" y="1819"/>
                  <a:pt x="235" y="1852"/>
                  <a:pt x="235" y="1884"/>
                </a:cubicBezTo>
                <a:cubicBezTo>
                  <a:pt x="235" y="1971"/>
                  <a:pt x="235" y="1971"/>
                  <a:pt x="235" y="1971"/>
                </a:cubicBezTo>
                <a:cubicBezTo>
                  <a:pt x="236" y="1982"/>
                  <a:pt x="238" y="1993"/>
                  <a:pt x="244" y="2002"/>
                </a:cubicBezTo>
                <a:cubicBezTo>
                  <a:pt x="264" y="2030"/>
                  <a:pt x="304" y="2031"/>
                  <a:pt x="336" y="2031"/>
                </a:cubicBezTo>
                <a:cubicBezTo>
                  <a:pt x="380" y="2031"/>
                  <a:pt x="2688" y="2031"/>
                  <a:pt x="2758" y="2031"/>
                </a:cubicBezTo>
                <a:cubicBezTo>
                  <a:pt x="2792" y="2031"/>
                  <a:pt x="2831" y="2027"/>
                  <a:pt x="2865" y="2020"/>
                </a:cubicBezTo>
                <a:cubicBezTo>
                  <a:pt x="2888" y="2016"/>
                  <a:pt x="2915" y="2003"/>
                  <a:pt x="2918" y="1976"/>
                </a:cubicBezTo>
                <a:cubicBezTo>
                  <a:pt x="2918" y="1882"/>
                  <a:pt x="2918" y="1882"/>
                  <a:pt x="2918" y="1882"/>
                </a:cubicBezTo>
                <a:cubicBezTo>
                  <a:pt x="2921" y="1861"/>
                  <a:pt x="2909" y="1841"/>
                  <a:pt x="2896" y="1826"/>
                </a:cubicBezTo>
                <a:cubicBezTo>
                  <a:pt x="2889" y="1818"/>
                  <a:pt x="2883" y="1811"/>
                  <a:pt x="2877" y="1804"/>
                </a:cubicBezTo>
                <a:close/>
                <a:moveTo>
                  <a:pt x="705" y="1159"/>
                </a:moveTo>
                <a:cubicBezTo>
                  <a:pt x="705" y="215"/>
                  <a:pt x="705" y="215"/>
                  <a:pt x="705" y="215"/>
                </a:cubicBezTo>
                <a:cubicBezTo>
                  <a:pt x="705" y="157"/>
                  <a:pt x="752" y="111"/>
                  <a:pt x="809" y="111"/>
                </a:cubicBezTo>
                <a:cubicBezTo>
                  <a:pt x="2344" y="111"/>
                  <a:pt x="2344" y="111"/>
                  <a:pt x="2344" y="111"/>
                </a:cubicBezTo>
                <a:cubicBezTo>
                  <a:pt x="2401" y="111"/>
                  <a:pt x="2448" y="157"/>
                  <a:pt x="2448" y="215"/>
                </a:cubicBezTo>
                <a:cubicBezTo>
                  <a:pt x="2448" y="1159"/>
                  <a:pt x="2448" y="1159"/>
                  <a:pt x="2448" y="1159"/>
                </a:cubicBezTo>
                <a:cubicBezTo>
                  <a:pt x="2448" y="1216"/>
                  <a:pt x="2401" y="1263"/>
                  <a:pt x="2344" y="1263"/>
                </a:cubicBezTo>
                <a:cubicBezTo>
                  <a:pt x="809" y="1263"/>
                  <a:pt x="809" y="1263"/>
                  <a:pt x="809" y="1263"/>
                </a:cubicBezTo>
                <a:cubicBezTo>
                  <a:pt x="752" y="1263"/>
                  <a:pt x="705" y="1216"/>
                  <a:pt x="705" y="1159"/>
                </a:cubicBezTo>
                <a:close/>
                <a:moveTo>
                  <a:pt x="2407" y="1487"/>
                </a:moveTo>
                <a:cubicBezTo>
                  <a:pt x="2407" y="1489"/>
                  <a:pt x="2406" y="1491"/>
                  <a:pt x="2404" y="1493"/>
                </a:cubicBezTo>
                <a:cubicBezTo>
                  <a:pt x="2404" y="1493"/>
                  <a:pt x="2403" y="1493"/>
                  <a:pt x="2403" y="1493"/>
                </a:cubicBezTo>
                <a:cubicBezTo>
                  <a:pt x="2403" y="1493"/>
                  <a:pt x="2403" y="1493"/>
                  <a:pt x="2403" y="1493"/>
                </a:cubicBezTo>
                <a:cubicBezTo>
                  <a:pt x="2403" y="1494"/>
                  <a:pt x="2403" y="1494"/>
                  <a:pt x="2402" y="1494"/>
                </a:cubicBezTo>
                <a:cubicBezTo>
                  <a:pt x="2402" y="1494"/>
                  <a:pt x="2402" y="1494"/>
                  <a:pt x="2401" y="1495"/>
                </a:cubicBezTo>
                <a:cubicBezTo>
                  <a:pt x="2401" y="1495"/>
                  <a:pt x="2400" y="1495"/>
                  <a:pt x="2400" y="1496"/>
                </a:cubicBezTo>
                <a:cubicBezTo>
                  <a:pt x="2399" y="1496"/>
                  <a:pt x="2399" y="1496"/>
                  <a:pt x="2398" y="1496"/>
                </a:cubicBezTo>
                <a:cubicBezTo>
                  <a:pt x="2388" y="1501"/>
                  <a:pt x="2374" y="1500"/>
                  <a:pt x="2362" y="1500"/>
                </a:cubicBezTo>
                <a:cubicBezTo>
                  <a:pt x="2304" y="1500"/>
                  <a:pt x="2304" y="1500"/>
                  <a:pt x="2304" y="1500"/>
                </a:cubicBezTo>
                <a:cubicBezTo>
                  <a:pt x="2293" y="1500"/>
                  <a:pt x="2281" y="1498"/>
                  <a:pt x="2271" y="1493"/>
                </a:cubicBezTo>
                <a:cubicBezTo>
                  <a:pt x="2267" y="1491"/>
                  <a:pt x="2263" y="1489"/>
                  <a:pt x="2260" y="1487"/>
                </a:cubicBezTo>
                <a:cubicBezTo>
                  <a:pt x="2257" y="1484"/>
                  <a:pt x="2254" y="1482"/>
                  <a:pt x="2252" y="1479"/>
                </a:cubicBezTo>
                <a:cubicBezTo>
                  <a:pt x="2250" y="1474"/>
                  <a:pt x="2250" y="1474"/>
                  <a:pt x="2250" y="1474"/>
                </a:cubicBezTo>
                <a:cubicBezTo>
                  <a:pt x="2244" y="1463"/>
                  <a:pt x="2236" y="1453"/>
                  <a:pt x="2231" y="1441"/>
                </a:cubicBezTo>
                <a:cubicBezTo>
                  <a:pt x="2227" y="1433"/>
                  <a:pt x="2231" y="1429"/>
                  <a:pt x="2238" y="1426"/>
                </a:cubicBezTo>
                <a:cubicBezTo>
                  <a:pt x="2240" y="1425"/>
                  <a:pt x="2242" y="1424"/>
                  <a:pt x="2244" y="1424"/>
                </a:cubicBezTo>
                <a:cubicBezTo>
                  <a:pt x="2248" y="1423"/>
                  <a:pt x="2253" y="1422"/>
                  <a:pt x="2258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82" y="1422"/>
                  <a:pt x="2297" y="1422"/>
                  <a:pt x="2312" y="1422"/>
                </a:cubicBezTo>
                <a:cubicBezTo>
                  <a:pt x="2313" y="1422"/>
                  <a:pt x="2313" y="1422"/>
                  <a:pt x="2313" y="1422"/>
                </a:cubicBezTo>
                <a:cubicBezTo>
                  <a:pt x="2328" y="1422"/>
                  <a:pt x="2328" y="1422"/>
                  <a:pt x="2328" y="1422"/>
                </a:cubicBezTo>
                <a:cubicBezTo>
                  <a:pt x="2333" y="1422"/>
                  <a:pt x="2339" y="1422"/>
                  <a:pt x="2344" y="1423"/>
                </a:cubicBezTo>
                <a:cubicBezTo>
                  <a:pt x="2347" y="1424"/>
                  <a:pt x="2351" y="1425"/>
                  <a:pt x="2354" y="1426"/>
                </a:cubicBezTo>
                <a:cubicBezTo>
                  <a:pt x="2355" y="1426"/>
                  <a:pt x="2355" y="1426"/>
                  <a:pt x="2356" y="1426"/>
                </a:cubicBezTo>
                <a:cubicBezTo>
                  <a:pt x="2356" y="1427"/>
                  <a:pt x="2356" y="1427"/>
                  <a:pt x="2357" y="1427"/>
                </a:cubicBezTo>
                <a:cubicBezTo>
                  <a:pt x="2357" y="1427"/>
                  <a:pt x="2358" y="1427"/>
                  <a:pt x="2358" y="1427"/>
                </a:cubicBezTo>
                <a:cubicBezTo>
                  <a:pt x="2363" y="1429"/>
                  <a:pt x="2367" y="1431"/>
                  <a:pt x="2371" y="1433"/>
                </a:cubicBezTo>
                <a:cubicBezTo>
                  <a:pt x="2374" y="1436"/>
                  <a:pt x="2377" y="1438"/>
                  <a:pt x="2379" y="1441"/>
                </a:cubicBezTo>
                <a:cubicBezTo>
                  <a:pt x="2391" y="1458"/>
                  <a:pt x="2391" y="1458"/>
                  <a:pt x="2391" y="1458"/>
                </a:cubicBezTo>
                <a:cubicBezTo>
                  <a:pt x="2394" y="1463"/>
                  <a:pt x="2401" y="1471"/>
                  <a:pt x="2404" y="1478"/>
                </a:cubicBezTo>
                <a:cubicBezTo>
                  <a:pt x="2404" y="1478"/>
                  <a:pt x="2404" y="1478"/>
                  <a:pt x="2404" y="1478"/>
                </a:cubicBezTo>
                <a:cubicBezTo>
                  <a:pt x="2406" y="1481"/>
                  <a:pt x="2407" y="1484"/>
                  <a:pt x="2407" y="1487"/>
                </a:cubicBezTo>
                <a:close/>
                <a:moveTo>
                  <a:pt x="1589" y="1480"/>
                </a:moveTo>
                <a:cubicBezTo>
                  <a:pt x="1589" y="1483"/>
                  <a:pt x="1588" y="1485"/>
                  <a:pt x="1587" y="1487"/>
                </a:cubicBezTo>
                <a:cubicBezTo>
                  <a:pt x="1576" y="1507"/>
                  <a:pt x="1525" y="1502"/>
                  <a:pt x="1507" y="1502"/>
                </a:cubicBezTo>
                <a:cubicBezTo>
                  <a:pt x="1496" y="1502"/>
                  <a:pt x="1485" y="1502"/>
                  <a:pt x="1474" y="1502"/>
                </a:cubicBezTo>
                <a:cubicBezTo>
                  <a:pt x="1464" y="1502"/>
                  <a:pt x="1451" y="1500"/>
                  <a:pt x="1442" y="1493"/>
                </a:cubicBezTo>
                <a:cubicBezTo>
                  <a:pt x="1442" y="1493"/>
                  <a:pt x="1441" y="1492"/>
                  <a:pt x="1441" y="1492"/>
                </a:cubicBezTo>
                <a:cubicBezTo>
                  <a:pt x="1441" y="1492"/>
                  <a:pt x="1440" y="1491"/>
                  <a:pt x="1440" y="1491"/>
                </a:cubicBezTo>
                <a:cubicBezTo>
                  <a:pt x="1439" y="1490"/>
                  <a:pt x="1439" y="1490"/>
                  <a:pt x="1439" y="1489"/>
                </a:cubicBezTo>
                <a:cubicBezTo>
                  <a:pt x="1439" y="1489"/>
                  <a:pt x="1439" y="1489"/>
                  <a:pt x="1438" y="1489"/>
                </a:cubicBezTo>
                <a:cubicBezTo>
                  <a:pt x="1438" y="1489"/>
                  <a:pt x="1438" y="1489"/>
                  <a:pt x="1438" y="1489"/>
                </a:cubicBezTo>
                <a:cubicBezTo>
                  <a:pt x="1438" y="1488"/>
                  <a:pt x="1437" y="1487"/>
                  <a:pt x="1437" y="1486"/>
                </a:cubicBezTo>
                <a:cubicBezTo>
                  <a:pt x="1436" y="1484"/>
                  <a:pt x="1436" y="1483"/>
                  <a:pt x="1436" y="1481"/>
                </a:cubicBezTo>
                <a:cubicBezTo>
                  <a:pt x="1436" y="1479"/>
                  <a:pt x="1436" y="1479"/>
                  <a:pt x="1436" y="1479"/>
                </a:cubicBezTo>
                <a:cubicBezTo>
                  <a:pt x="1437" y="1477"/>
                  <a:pt x="1437" y="1474"/>
                  <a:pt x="1437" y="1472"/>
                </a:cubicBezTo>
                <a:cubicBezTo>
                  <a:pt x="1437" y="1471"/>
                  <a:pt x="1437" y="1471"/>
                  <a:pt x="1437" y="1471"/>
                </a:cubicBezTo>
                <a:cubicBezTo>
                  <a:pt x="1438" y="1463"/>
                  <a:pt x="1438" y="1454"/>
                  <a:pt x="1440" y="1446"/>
                </a:cubicBezTo>
                <a:cubicBezTo>
                  <a:pt x="1440" y="1443"/>
                  <a:pt x="1440" y="1443"/>
                  <a:pt x="1440" y="1443"/>
                </a:cubicBezTo>
                <a:cubicBezTo>
                  <a:pt x="1441" y="1441"/>
                  <a:pt x="1442" y="1438"/>
                  <a:pt x="1444" y="1436"/>
                </a:cubicBezTo>
                <a:cubicBezTo>
                  <a:pt x="1446" y="1434"/>
                  <a:pt x="1448" y="1433"/>
                  <a:pt x="1450" y="1431"/>
                </a:cubicBezTo>
                <a:cubicBezTo>
                  <a:pt x="1450" y="1431"/>
                  <a:pt x="1450" y="1431"/>
                  <a:pt x="1450" y="1431"/>
                </a:cubicBezTo>
                <a:cubicBezTo>
                  <a:pt x="1451" y="1431"/>
                  <a:pt x="1451" y="1430"/>
                  <a:pt x="1452" y="1430"/>
                </a:cubicBezTo>
                <a:cubicBezTo>
                  <a:pt x="1452" y="1430"/>
                  <a:pt x="1453" y="1430"/>
                  <a:pt x="1453" y="1429"/>
                </a:cubicBezTo>
                <a:cubicBezTo>
                  <a:pt x="1453" y="1429"/>
                  <a:pt x="1454" y="1429"/>
                  <a:pt x="1454" y="1429"/>
                </a:cubicBezTo>
                <a:cubicBezTo>
                  <a:pt x="1455" y="1428"/>
                  <a:pt x="1457" y="1428"/>
                  <a:pt x="1458" y="1427"/>
                </a:cubicBezTo>
                <a:cubicBezTo>
                  <a:pt x="1459" y="1427"/>
                  <a:pt x="1459" y="1427"/>
                  <a:pt x="1460" y="1427"/>
                </a:cubicBezTo>
                <a:cubicBezTo>
                  <a:pt x="1461" y="1426"/>
                  <a:pt x="1463" y="1426"/>
                  <a:pt x="1464" y="1426"/>
                </a:cubicBezTo>
                <a:cubicBezTo>
                  <a:pt x="1465" y="1426"/>
                  <a:pt x="1465" y="1425"/>
                  <a:pt x="1466" y="1425"/>
                </a:cubicBezTo>
                <a:cubicBezTo>
                  <a:pt x="1466" y="1425"/>
                  <a:pt x="1466" y="1425"/>
                  <a:pt x="1466" y="1425"/>
                </a:cubicBezTo>
                <a:cubicBezTo>
                  <a:pt x="1467" y="1425"/>
                  <a:pt x="1468" y="1425"/>
                  <a:pt x="1468" y="1425"/>
                </a:cubicBezTo>
                <a:cubicBezTo>
                  <a:pt x="1472" y="1424"/>
                  <a:pt x="1476" y="1424"/>
                  <a:pt x="1480" y="1424"/>
                </a:cubicBezTo>
                <a:cubicBezTo>
                  <a:pt x="1483" y="1424"/>
                  <a:pt x="1483" y="1424"/>
                  <a:pt x="1483" y="1424"/>
                </a:cubicBezTo>
                <a:cubicBezTo>
                  <a:pt x="1487" y="1424"/>
                  <a:pt x="1492" y="1424"/>
                  <a:pt x="1496" y="1424"/>
                </a:cubicBezTo>
                <a:cubicBezTo>
                  <a:pt x="1550" y="1424"/>
                  <a:pt x="1550" y="1424"/>
                  <a:pt x="1550" y="1424"/>
                </a:cubicBezTo>
                <a:cubicBezTo>
                  <a:pt x="1551" y="1424"/>
                  <a:pt x="1552" y="1424"/>
                  <a:pt x="1554" y="1424"/>
                </a:cubicBezTo>
                <a:cubicBezTo>
                  <a:pt x="1554" y="1424"/>
                  <a:pt x="1555" y="1424"/>
                  <a:pt x="1555" y="1424"/>
                </a:cubicBezTo>
                <a:cubicBezTo>
                  <a:pt x="1556" y="1424"/>
                  <a:pt x="1558" y="1424"/>
                  <a:pt x="1559" y="1424"/>
                </a:cubicBezTo>
                <a:cubicBezTo>
                  <a:pt x="1570" y="1425"/>
                  <a:pt x="1582" y="1428"/>
                  <a:pt x="1586" y="1438"/>
                </a:cubicBezTo>
                <a:cubicBezTo>
                  <a:pt x="1587" y="1438"/>
                  <a:pt x="1587" y="1439"/>
                  <a:pt x="1587" y="1440"/>
                </a:cubicBezTo>
                <a:cubicBezTo>
                  <a:pt x="1588" y="1440"/>
                  <a:pt x="1588" y="1440"/>
                  <a:pt x="1588" y="1440"/>
                </a:cubicBezTo>
                <a:cubicBezTo>
                  <a:pt x="1591" y="1452"/>
                  <a:pt x="1588" y="1466"/>
                  <a:pt x="1589" y="1478"/>
                </a:cubicBezTo>
                <a:lnTo>
                  <a:pt x="1589" y="1480"/>
                </a:lnTo>
                <a:close/>
                <a:moveTo>
                  <a:pt x="1511" y="1543"/>
                </a:moveTo>
                <a:cubicBezTo>
                  <a:pt x="1531" y="1543"/>
                  <a:pt x="1577" y="1537"/>
                  <a:pt x="1588" y="1559"/>
                </a:cubicBezTo>
                <a:cubicBezTo>
                  <a:pt x="1589" y="1561"/>
                  <a:pt x="1590" y="1563"/>
                  <a:pt x="1590" y="1566"/>
                </a:cubicBezTo>
                <a:cubicBezTo>
                  <a:pt x="1590" y="1589"/>
                  <a:pt x="1590" y="1589"/>
                  <a:pt x="1590" y="1589"/>
                </a:cubicBezTo>
                <a:cubicBezTo>
                  <a:pt x="1590" y="1595"/>
                  <a:pt x="1590" y="1602"/>
                  <a:pt x="1590" y="1609"/>
                </a:cubicBezTo>
                <a:cubicBezTo>
                  <a:pt x="1590" y="1609"/>
                  <a:pt x="1590" y="1609"/>
                  <a:pt x="1590" y="1609"/>
                </a:cubicBezTo>
                <a:cubicBezTo>
                  <a:pt x="1590" y="1612"/>
                  <a:pt x="1590" y="1612"/>
                  <a:pt x="1590" y="1612"/>
                </a:cubicBezTo>
                <a:cubicBezTo>
                  <a:pt x="1590" y="1615"/>
                  <a:pt x="1589" y="1619"/>
                  <a:pt x="1587" y="1622"/>
                </a:cubicBezTo>
                <a:cubicBezTo>
                  <a:pt x="1587" y="1622"/>
                  <a:pt x="1586" y="1623"/>
                  <a:pt x="1586" y="1623"/>
                </a:cubicBezTo>
                <a:cubicBezTo>
                  <a:pt x="1585" y="1624"/>
                  <a:pt x="1584" y="1625"/>
                  <a:pt x="1583" y="1626"/>
                </a:cubicBezTo>
                <a:cubicBezTo>
                  <a:pt x="1583" y="1626"/>
                  <a:pt x="1583" y="1626"/>
                  <a:pt x="1583" y="1626"/>
                </a:cubicBezTo>
                <a:cubicBezTo>
                  <a:pt x="1578" y="1631"/>
                  <a:pt x="1571" y="1634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0" y="1637"/>
                  <a:pt x="1558" y="1637"/>
                  <a:pt x="1556" y="1637"/>
                </a:cubicBezTo>
                <a:cubicBezTo>
                  <a:pt x="1555" y="1637"/>
                  <a:pt x="1554" y="1637"/>
                  <a:pt x="1554" y="1638"/>
                </a:cubicBezTo>
                <a:cubicBezTo>
                  <a:pt x="1551" y="1638"/>
                  <a:pt x="1548" y="1638"/>
                  <a:pt x="1546" y="1638"/>
                </a:cubicBezTo>
                <a:cubicBezTo>
                  <a:pt x="1546" y="1638"/>
                  <a:pt x="1546" y="1638"/>
                  <a:pt x="1546" y="1638"/>
                </a:cubicBezTo>
                <a:cubicBezTo>
                  <a:pt x="1463" y="1638"/>
                  <a:pt x="1463" y="1638"/>
                  <a:pt x="1463" y="1638"/>
                </a:cubicBezTo>
                <a:cubicBezTo>
                  <a:pt x="1453" y="1638"/>
                  <a:pt x="1441" y="1636"/>
                  <a:pt x="1432" y="1631"/>
                </a:cubicBezTo>
                <a:cubicBezTo>
                  <a:pt x="1432" y="1631"/>
                  <a:pt x="1432" y="1631"/>
                  <a:pt x="1432" y="1631"/>
                </a:cubicBezTo>
                <a:cubicBezTo>
                  <a:pt x="1432" y="1631"/>
                  <a:pt x="1432" y="1630"/>
                  <a:pt x="1432" y="1630"/>
                </a:cubicBezTo>
                <a:cubicBezTo>
                  <a:pt x="1431" y="1629"/>
                  <a:pt x="1429" y="1628"/>
                  <a:pt x="1427" y="1627"/>
                </a:cubicBezTo>
                <a:cubicBezTo>
                  <a:pt x="1426" y="1626"/>
                  <a:pt x="1425" y="1624"/>
                  <a:pt x="1424" y="1623"/>
                </a:cubicBezTo>
                <a:cubicBezTo>
                  <a:pt x="1424" y="1623"/>
                  <a:pt x="1424" y="1623"/>
                  <a:pt x="1424" y="1622"/>
                </a:cubicBezTo>
                <a:cubicBezTo>
                  <a:pt x="1422" y="1619"/>
                  <a:pt x="1421" y="1616"/>
                  <a:pt x="1421" y="1612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4" y="1593"/>
                  <a:pt x="1425" y="1580"/>
                  <a:pt x="1427" y="1567"/>
                </a:cubicBezTo>
                <a:cubicBezTo>
                  <a:pt x="1427" y="1566"/>
                  <a:pt x="1427" y="1566"/>
                  <a:pt x="1427" y="1566"/>
                </a:cubicBezTo>
                <a:cubicBezTo>
                  <a:pt x="1427" y="1566"/>
                  <a:pt x="1427" y="1566"/>
                  <a:pt x="1427" y="1565"/>
                </a:cubicBezTo>
                <a:cubicBezTo>
                  <a:pt x="1432" y="1536"/>
                  <a:pt x="1490" y="1543"/>
                  <a:pt x="1511" y="1543"/>
                </a:cubicBezTo>
                <a:close/>
                <a:moveTo>
                  <a:pt x="1175" y="1631"/>
                </a:moveTo>
                <a:cubicBezTo>
                  <a:pt x="1173" y="1630"/>
                  <a:pt x="1172" y="1629"/>
                  <a:pt x="1170" y="1627"/>
                </a:cubicBezTo>
                <a:cubicBezTo>
                  <a:pt x="1169" y="1626"/>
                  <a:pt x="1169" y="1625"/>
                  <a:pt x="1168" y="1624"/>
                </a:cubicBezTo>
                <a:cubicBezTo>
                  <a:pt x="1168" y="1623"/>
                  <a:pt x="1168" y="1623"/>
                  <a:pt x="1168" y="1623"/>
                </a:cubicBezTo>
                <a:cubicBezTo>
                  <a:pt x="1166" y="1620"/>
                  <a:pt x="1166" y="1616"/>
                  <a:pt x="1167" y="1613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6"/>
                  <a:pt x="1169" y="1605"/>
                  <a:pt x="1170" y="1604"/>
                </a:cubicBezTo>
                <a:cubicBezTo>
                  <a:pt x="1181" y="1567"/>
                  <a:pt x="1181" y="1567"/>
                  <a:pt x="1181" y="1567"/>
                </a:cubicBezTo>
                <a:cubicBezTo>
                  <a:pt x="1181" y="1566"/>
                  <a:pt x="1181" y="1566"/>
                  <a:pt x="1182" y="1565"/>
                </a:cubicBezTo>
                <a:cubicBezTo>
                  <a:pt x="1193" y="1537"/>
                  <a:pt x="1244" y="1543"/>
                  <a:pt x="1268" y="1543"/>
                </a:cubicBezTo>
                <a:cubicBezTo>
                  <a:pt x="1278" y="1543"/>
                  <a:pt x="1297" y="1542"/>
                  <a:pt x="1314" y="1543"/>
                </a:cubicBezTo>
                <a:cubicBezTo>
                  <a:pt x="1317" y="1544"/>
                  <a:pt x="1320" y="1544"/>
                  <a:pt x="1323" y="1545"/>
                </a:cubicBezTo>
                <a:cubicBezTo>
                  <a:pt x="1323" y="1545"/>
                  <a:pt x="1323" y="1545"/>
                  <a:pt x="1324" y="1545"/>
                </a:cubicBezTo>
                <a:cubicBezTo>
                  <a:pt x="1332" y="1547"/>
                  <a:pt x="1339" y="1551"/>
                  <a:pt x="1342" y="1556"/>
                </a:cubicBezTo>
                <a:cubicBezTo>
                  <a:pt x="1342" y="1557"/>
                  <a:pt x="1342" y="1557"/>
                  <a:pt x="1343" y="1557"/>
                </a:cubicBezTo>
                <a:cubicBezTo>
                  <a:pt x="1343" y="1558"/>
                  <a:pt x="1343" y="1558"/>
                  <a:pt x="1343" y="1558"/>
                </a:cubicBezTo>
                <a:cubicBezTo>
                  <a:pt x="1343" y="1558"/>
                  <a:pt x="1343" y="1559"/>
                  <a:pt x="1343" y="1559"/>
                </a:cubicBezTo>
                <a:cubicBezTo>
                  <a:pt x="1344" y="1561"/>
                  <a:pt x="1345" y="1564"/>
                  <a:pt x="1344" y="1567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3" y="1576"/>
                  <a:pt x="1341" y="1583"/>
                  <a:pt x="1340" y="1589"/>
                </a:cubicBezTo>
                <a:cubicBezTo>
                  <a:pt x="1336" y="1612"/>
                  <a:pt x="1336" y="1612"/>
                  <a:pt x="1336" y="1612"/>
                </a:cubicBezTo>
                <a:cubicBezTo>
                  <a:pt x="1336" y="1616"/>
                  <a:pt x="1334" y="1619"/>
                  <a:pt x="1331" y="1622"/>
                </a:cubicBezTo>
                <a:cubicBezTo>
                  <a:pt x="1331" y="1623"/>
                  <a:pt x="1330" y="1623"/>
                  <a:pt x="1330" y="1623"/>
                </a:cubicBezTo>
                <a:cubicBezTo>
                  <a:pt x="1330" y="1624"/>
                  <a:pt x="1329" y="1624"/>
                  <a:pt x="1329" y="1624"/>
                </a:cubicBezTo>
                <a:cubicBezTo>
                  <a:pt x="1328" y="1625"/>
                  <a:pt x="1327" y="1626"/>
                  <a:pt x="1326" y="1627"/>
                </a:cubicBezTo>
                <a:cubicBezTo>
                  <a:pt x="1320" y="1632"/>
                  <a:pt x="1312" y="1635"/>
                  <a:pt x="1305" y="1636"/>
                </a:cubicBezTo>
                <a:cubicBezTo>
                  <a:pt x="1305" y="1637"/>
                  <a:pt x="1305" y="1637"/>
                  <a:pt x="1305" y="1637"/>
                </a:cubicBezTo>
                <a:cubicBezTo>
                  <a:pt x="1304" y="1637"/>
                  <a:pt x="1304" y="1637"/>
                  <a:pt x="1304" y="1637"/>
                </a:cubicBezTo>
                <a:cubicBezTo>
                  <a:pt x="1302" y="1637"/>
                  <a:pt x="1300" y="1638"/>
                  <a:pt x="1297" y="1638"/>
                </a:cubicBezTo>
                <a:cubicBezTo>
                  <a:pt x="1297" y="1638"/>
                  <a:pt x="1296" y="1638"/>
                  <a:pt x="1295" y="1638"/>
                </a:cubicBezTo>
                <a:cubicBezTo>
                  <a:pt x="1292" y="1638"/>
                  <a:pt x="1290" y="1639"/>
                  <a:pt x="1287" y="1639"/>
                </a:cubicBezTo>
                <a:cubicBezTo>
                  <a:pt x="1287" y="1639"/>
                  <a:pt x="1287" y="1639"/>
                  <a:pt x="1287" y="1639"/>
                </a:cubicBezTo>
                <a:cubicBezTo>
                  <a:pt x="1204" y="1639"/>
                  <a:pt x="1204" y="1639"/>
                  <a:pt x="1204" y="1639"/>
                </a:cubicBezTo>
                <a:cubicBezTo>
                  <a:pt x="1194" y="1639"/>
                  <a:pt x="1183" y="1637"/>
                  <a:pt x="1175" y="1631"/>
                </a:cubicBezTo>
                <a:cubicBezTo>
                  <a:pt x="1175" y="1631"/>
                  <a:pt x="1175" y="1631"/>
                  <a:pt x="1175" y="1631"/>
                </a:cubicBezTo>
                <a:close/>
                <a:moveTo>
                  <a:pt x="1278" y="1502"/>
                </a:moveTo>
                <a:cubicBezTo>
                  <a:pt x="1266" y="1502"/>
                  <a:pt x="1253" y="1502"/>
                  <a:pt x="1241" y="1502"/>
                </a:cubicBezTo>
                <a:cubicBezTo>
                  <a:pt x="1230" y="1502"/>
                  <a:pt x="1213" y="1500"/>
                  <a:pt x="1207" y="1489"/>
                </a:cubicBezTo>
                <a:cubicBezTo>
                  <a:pt x="1207" y="1488"/>
                  <a:pt x="1207" y="1487"/>
                  <a:pt x="1207" y="1486"/>
                </a:cubicBezTo>
                <a:cubicBezTo>
                  <a:pt x="1206" y="1486"/>
                  <a:pt x="1206" y="1485"/>
                  <a:pt x="1206" y="1484"/>
                </a:cubicBezTo>
                <a:cubicBezTo>
                  <a:pt x="1206" y="1483"/>
                  <a:pt x="1207" y="1482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78"/>
                  <a:pt x="1209" y="1474"/>
                  <a:pt x="1210" y="1472"/>
                </a:cubicBezTo>
                <a:cubicBezTo>
                  <a:pt x="1212" y="1463"/>
                  <a:pt x="1214" y="1453"/>
                  <a:pt x="1218" y="1445"/>
                </a:cubicBezTo>
                <a:cubicBezTo>
                  <a:pt x="1218" y="1444"/>
                  <a:pt x="1218" y="1444"/>
                  <a:pt x="1218" y="1444"/>
                </a:cubicBezTo>
                <a:cubicBezTo>
                  <a:pt x="1219" y="1441"/>
                  <a:pt x="1221" y="1438"/>
                  <a:pt x="1223" y="1436"/>
                </a:cubicBezTo>
                <a:cubicBezTo>
                  <a:pt x="1225" y="1435"/>
                  <a:pt x="1226" y="1434"/>
                  <a:pt x="1228" y="1433"/>
                </a:cubicBezTo>
                <a:cubicBezTo>
                  <a:pt x="1233" y="1429"/>
                  <a:pt x="1239" y="1427"/>
                  <a:pt x="1245" y="1426"/>
                </a:cubicBezTo>
                <a:cubicBezTo>
                  <a:pt x="1246" y="1426"/>
                  <a:pt x="1246" y="1426"/>
                  <a:pt x="1247" y="1426"/>
                </a:cubicBezTo>
                <a:cubicBezTo>
                  <a:pt x="1251" y="1425"/>
                  <a:pt x="1257" y="1424"/>
                  <a:pt x="1262" y="1424"/>
                </a:cubicBezTo>
                <a:cubicBezTo>
                  <a:pt x="1269" y="1424"/>
                  <a:pt x="1269" y="1424"/>
                  <a:pt x="1269" y="1424"/>
                </a:cubicBezTo>
                <a:cubicBezTo>
                  <a:pt x="1271" y="1424"/>
                  <a:pt x="1274" y="1424"/>
                  <a:pt x="1276" y="1424"/>
                </a:cubicBezTo>
                <a:cubicBezTo>
                  <a:pt x="1291" y="1424"/>
                  <a:pt x="1307" y="1424"/>
                  <a:pt x="1322" y="1424"/>
                </a:cubicBezTo>
                <a:cubicBezTo>
                  <a:pt x="1324" y="1424"/>
                  <a:pt x="1326" y="1424"/>
                  <a:pt x="1329" y="1424"/>
                </a:cubicBezTo>
                <a:cubicBezTo>
                  <a:pt x="1331" y="1424"/>
                  <a:pt x="1331" y="1424"/>
                  <a:pt x="1331" y="1424"/>
                </a:cubicBezTo>
                <a:cubicBezTo>
                  <a:pt x="1332" y="1424"/>
                  <a:pt x="1332" y="1424"/>
                  <a:pt x="1333" y="1424"/>
                </a:cubicBezTo>
                <a:cubicBezTo>
                  <a:pt x="1335" y="1424"/>
                  <a:pt x="1337" y="1424"/>
                  <a:pt x="1339" y="1425"/>
                </a:cubicBezTo>
                <a:cubicBezTo>
                  <a:pt x="1339" y="1425"/>
                  <a:pt x="1339" y="1425"/>
                  <a:pt x="1339" y="1425"/>
                </a:cubicBezTo>
                <a:cubicBezTo>
                  <a:pt x="1351" y="1426"/>
                  <a:pt x="1364" y="1429"/>
                  <a:pt x="1366" y="1439"/>
                </a:cubicBezTo>
                <a:cubicBezTo>
                  <a:pt x="1366" y="1439"/>
                  <a:pt x="1366" y="1440"/>
                  <a:pt x="1366" y="1440"/>
                </a:cubicBezTo>
                <a:cubicBezTo>
                  <a:pt x="1366" y="1440"/>
                  <a:pt x="1366" y="1440"/>
                  <a:pt x="1366" y="1441"/>
                </a:cubicBezTo>
                <a:cubicBezTo>
                  <a:pt x="1367" y="1452"/>
                  <a:pt x="1362" y="1467"/>
                  <a:pt x="1360" y="1478"/>
                </a:cubicBezTo>
                <a:cubicBezTo>
                  <a:pt x="1360" y="1478"/>
                  <a:pt x="1360" y="1478"/>
                  <a:pt x="1360" y="1478"/>
                </a:cubicBezTo>
                <a:cubicBezTo>
                  <a:pt x="1359" y="1481"/>
                  <a:pt x="1359" y="1481"/>
                  <a:pt x="1359" y="1481"/>
                </a:cubicBezTo>
                <a:cubicBezTo>
                  <a:pt x="1359" y="1483"/>
                  <a:pt x="1358" y="1485"/>
                  <a:pt x="1356" y="1487"/>
                </a:cubicBezTo>
                <a:cubicBezTo>
                  <a:pt x="1356" y="1488"/>
                  <a:pt x="1355" y="1488"/>
                  <a:pt x="1355" y="1489"/>
                </a:cubicBezTo>
                <a:cubicBezTo>
                  <a:pt x="1355" y="1489"/>
                  <a:pt x="1355" y="1489"/>
                  <a:pt x="1355" y="1489"/>
                </a:cubicBezTo>
                <a:cubicBezTo>
                  <a:pt x="1355" y="1489"/>
                  <a:pt x="1355" y="1489"/>
                  <a:pt x="1354" y="1489"/>
                </a:cubicBezTo>
                <a:cubicBezTo>
                  <a:pt x="1339" y="1507"/>
                  <a:pt x="1298" y="1502"/>
                  <a:pt x="1278" y="1502"/>
                </a:cubicBezTo>
                <a:close/>
                <a:moveTo>
                  <a:pt x="911" y="1620"/>
                </a:moveTo>
                <a:cubicBezTo>
                  <a:pt x="911" y="1619"/>
                  <a:pt x="911" y="1618"/>
                  <a:pt x="911" y="1618"/>
                </a:cubicBezTo>
                <a:cubicBezTo>
                  <a:pt x="912" y="1616"/>
                  <a:pt x="912" y="1615"/>
                  <a:pt x="913" y="1614"/>
                </a:cubicBezTo>
                <a:cubicBezTo>
                  <a:pt x="913" y="1614"/>
                  <a:pt x="913" y="1614"/>
                  <a:pt x="913" y="1613"/>
                </a:cubicBezTo>
                <a:cubicBezTo>
                  <a:pt x="913" y="1612"/>
                  <a:pt x="913" y="1612"/>
                  <a:pt x="913" y="1612"/>
                </a:cubicBezTo>
                <a:cubicBezTo>
                  <a:pt x="914" y="1611"/>
                  <a:pt x="915" y="1609"/>
                  <a:pt x="916" y="1607"/>
                </a:cubicBezTo>
                <a:cubicBezTo>
                  <a:pt x="922" y="1594"/>
                  <a:pt x="928" y="1582"/>
                  <a:pt x="935" y="1569"/>
                </a:cubicBezTo>
                <a:cubicBezTo>
                  <a:pt x="935" y="1569"/>
                  <a:pt x="935" y="1569"/>
                  <a:pt x="935" y="1569"/>
                </a:cubicBezTo>
                <a:cubicBezTo>
                  <a:pt x="935" y="1568"/>
                  <a:pt x="935" y="1568"/>
                  <a:pt x="935" y="1568"/>
                </a:cubicBezTo>
                <a:cubicBezTo>
                  <a:pt x="936" y="1567"/>
                  <a:pt x="936" y="1566"/>
                  <a:pt x="937" y="1566"/>
                </a:cubicBezTo>
                <a:cubicBezTo>
                  <a:pt x="937" y="1565"/>
                  <a:pt x="938" y="1564"/>
                  <a:pt x="938" y="1563"/>
                </a:cubicBezTo>
                <a:cubicBezTo>
                  <a:pt x="938" y="1563"/>
                  <a:pt x="938" y="1563"/>
                  <a:pt x="939" y="1563"/>
                </a:cubicBezTo>
                <a:cubicBezTo>
                  <a:pt x="956" y="1539"/>
                  <a:pt x="997" y="1544"/>
                  <a:pt x="1023" y="1544"/>
                </a:cubicBezTo>
                <a:cubicBezTo>
                  <a:pt x="1023" y="1544"/>
                  <a:pt x="1023" y="1544"/>
                  <a:pt x="1023" y="1544"/>
                </a:cubicBezTo>
                <a:cubicBezTo>
                  <a:pt x="1030" y="1544"/>
                  <a:pt x="1049" y="1542"/>
                  <a:pt x="1066" y="1544"/>
                </a:cubicBezTo>
                <a:cubicBezTo>
                  <a:pt x="1071" y="1544"/>
                  <a:pt x="1077" y="1544"/>
                  <a:pt x="1081" y="1545"/>
                </a:cubicBezTo>
                <a:cubicBezTo>
                  <a:pt x="1084" y="1546"/>
                  <a:pt x="1087" y="1547"/>
                  <a:pt x="1089" y="1548"/>
                </a:cubicBezTo>
                <a:cubicBezTo>
                  <a:pt x="1095" y="1551"/>
                  <a:pt x="1099" y="1556"/>
                  <a:pt x="1099" y="1562"/>
                </a:cubicBezTo>
                <a:cubicBezTo>
                  <a:pt x="1099" y="1562"/>
                  <a:pt x="1099" y="1562"/>
                  <a:pt x="1099" y="1562"/>
                </a:cubicBezTo>
                <a:cubicBezTo>
                  <a:pt x="1099" y="1563"/>
                  <a:pt x="1099" y="1563"/>
                  <a:pt x="1099" y="1564"/>
                </a:cubicBezTo>
                <a:cubicBezTo>
                  <a:pt x="1099" y="1565"/>
                  <a:pt x="1099" y="1566"/>
                  <a:pt x="1099" y="1567"/>
                </a:cubicBezTo>
                <a:cubicBezTo>
                  <a:pt x="1082" y="1613"/>
                  <a:pt x="1082" y="1613"/>
                  <a:pt x="1082" y="1613"/>
                </a:cubicBezTo>
                <a:cubicBezTo>
                  <a:pt x="1081" y="1617"/>
                  <a:pt x="1078" y="1620"/>
                  <a:pt x="1075" y="1623"/>
                </a:cubicBezTo>
                <a:cubicBezTo>
                  <a:pt x="1071" y="1626"/>
                  <a:pt x="1067" y="1629"/>
                  <a:pt x="1062" y="1631"/>
                </a:cubicBezTo>
                <a:cubicBezTo>
                  <a:pt x="1062" y="1632"/>
                  <a:pt x="1061" y="1632"/>
                  <a:pt x="1061" y="1632"/>
                </a:cubicBezTo>
                <a:cubicBezTo>
                  <a:pt x="1054" y="1635"/>
                  <a:pt x="1047" y="1637"/>
                  <a:pt x="1039" y="1639"/>
                </a:cubicBezTo>
                <a:cubicBezTo>
                  <a:pt x="1038" y="1639"/>
                  <a:pt x="1038" y="1639"/>
                  <a:pt x="1038" y="1639"/>
                </a:cubicBezTo>
                <a:cubicBezTo>
                  <a:pt x="1036" y="1639"/>
                  <a:pt x="1035" y="1639"/>
                  <a:pt x="1034" y="1639"/>
                </a:cubicBezTo>
                <a:cubicBezTo>
                  <a:pt x="1020" y="1640"/>
                  <a:pt x="1005" y="1639"/>
                  <a:pt x="990" y="1639"/>
                </a:cubicBezTo>
                <a:cubicBezTo>
                  <a:pt x="975" y="1639"/>
                  <a:pt x="960" y="1640"/>
                  <a:pt x="945" y="1640"/>
                </a:cubicBezTo>
                <a:cubicBezTo>
                  <a:pt x="935" y="1640"/>
                  <a:pt x="920" y="1638"/>
                  <a:pt x="914" y="1628"/>
                </a:cubicBezTo>
                <a:cubicBezTo>
                  <a:pt x="913" y="1628"/>
                  <a:pt x="913" y="1628"/>
                  <a:pt x="913" y="1627"/>
                </a:cubicBezTo>
                <a:cubicBezTo>
                  <a:pt x="913" y="1627"/>
                  <a:pt x="912" y="1626"/>
                  <a:pt x="912" y="1626"/>
                </a:cubicBezTo>
                <a:cubicBezTo>
                  <a:pt x="912" y="1625"/>
                  <a:pt x="912" y="1624"/>
                  <a:pt x="911" y="1624"/>
                </a:cubicBezTo>
                <a:cubicBezTo>
                  <a:pt x="911" y="1624"/>
                  <a:pt x="911" y="1624"/>
                  <a:pt x="911" y="1624"/>
                </a:cubicBezTo>
                <a:cubicBezTo>
                  <a:pt x="911" y="1623"/>
                  <a:pt x="911" y="1623"/>
                  <a:pt x="911" y="1623"/>
                </a:cubicBezTo>
                <a:cubicBezTo>
                  <a:pt x="911" y="1622"/>
                  <a:pt x="911" y="1621"/>
                  <a:pt x="911" y="1620"/>
                </a:cubicBezTo>
                <a:close/>
                <a:moveTo>
                  <a:pt x="910" y="1465"/>
                </a:moveTo>
                <a:cubicBezTo>
                  <a:pt x="910" y="1465"/>
                  <a:pt x="910" y="1465"/>
                  <a:pt x="910" y="1465"/>
                </a:cubicBezTo>
                <a:cubicBezTo>
                  <a:pt x="900" y="1482"/>
                  <a:pt x="900" y="1482"/>
                  <a:pt x="900" y="1482"/>
                </a:cubicBezTo>
                <a:cubicBezTo>
                  <a:pt x="899" y="1485"/>
                  <a:pt x="896" y="1488"/>
                  <a:pt x="893" y="1490"/>
                </a:cubicBezTo>
                <a:cubicBezTo>
                  <a:pt x="889" y="1493"/>
                  <a:pt x="885" y="1495"/>
                  <a:pt x="880" y="1497"/>
                </a:cubicBezTo>
                <a:cubicBezTo>
                  <a:pt x="879" y="1497"/>
                  <a:pt x="878" y="1498"/>
                  <a:pt x="876" y="1498"/>
                </a:cubicBezTo>
                <a:cubicBezTo>
                  <a:pt x="876" y="1499"/>
                  <a:pt x="875" y="1499"/>
                  <a:pt x="874" y="1499"/>
                </a:cubicBezTo>
                <a:cubicBezTo>
                  <a:pt x="874" y="1499"/>
                  <a:pt x="874" y="1499"/>
                  <a:pt x="874" y="1499"/>
                </a:cubicBezTo>
                <a:cubicBezTo>
                  <a:pt x="871" y="1500"/>
                  <a:pt x="868" y="1501"/>
                  <a:pt x="865" y="1502"/>
                </a:cubicBezTo>
                <a:cubicBezTo>
                  <a:pt x="859" y="1503"/>
                  <a:pt x="854" y="1503"/>
                  <a:pt x="848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12" y="1503"/>
                  <a:pt x="793" y="1504"/>
                  <a:pt x="774" y="1504"/>
                </a:cubicBezTo>
                <a:cubicBezTo>
                  <a:pt x="765" y="1504"/>
                  <a:pt x="747" y="1502"/>
                  <a:pt x="745" y="1491"/>
                </a:cubicBezTo>
                <a:cubicBezTo>
                  <a:pt x="745" y="1489"/>
                  <a:pt x="745" y="1488"/>
                  <a:pt x="746" y="1486"/>
                </a:cubicBezTo>
                <a:cubicBezTo>
                  <a:pt x="747" y="1482"/>
                  <a:pt x="751" y="1478"/>
                  <a:pt x="753" y="1475"/>
                </a:cubicBezTo>
                <a:cubicBezTo>
                  <a:pt x="760" y="1464"/>
                  <a:pt x="766" y="1452"/>
                  <a:pt x="775" y="1443"/>
                </a:cubicBezTo>
                <a:cubicBezTo>
                  <a:pt x="775" y="1442"/>
                  <a:pt x="776" y="1442"/>
                  <a:pt x="776" y="1441"/>
                </a:cubicBezTo>
                <a:cubicBezTo>
                  <a:pt x="776" y="1441"/>
                  <a:pt x="777" y="1441"/>
                  <a:pt x="777" y="1441"/>
                </a:cubicBezTo>
                <a:cubicBezTo>
                  <a:pt x="799" y="1419"/>
                  <a:pt x="845" y="1425"/>
                  <a:pt x="873" y="1425"/>
                </a:cubicBezTo>
                <a:cubicBezTo>
                  <a:pt x="886" y="1425"/>
                  <a:pt x="901" y="1423"/>
                  <a:pt x="913" y="1428"/>
                </a:cubicBezTo>
                <a:cubicBezTo>
                  <a:pt x="913" y="1428"/>
                  <a:pt x="913" y="1428"/>
                  <a:pt x="913" y="1428"/>
                </a:cubicBezTo>
                <a:cubicBezTo>
                  <a:pt x="915" y="1429"/>
                  <a:pt x="916" y="1430"/>
                  <a:pt x="917" y="1430"/>
                </a:cubicBezTo>
                <a:cubicBezTo>
                  <a:pt x="917" y="1430"/>
                  <a:pt x="917" y="1431"/>
                  <a:pt x="918" y="1431"/>
                </a:cubicBezTo>
                <a:cubicBezTo>
                  <a:pt x="920" y="1432"/>
                  <a:pt x="922" y="1435"/>
                  <a:pt x="922" y="1437"/>
                </a:cubicBezTo>
                <a:cubicBezTo>
                  <a:pt x="923" y="1439"/>
                  <a:pt x="923" y="1442"/>
                  <a:pt x="921" y="1444"/>
                </a:cubicBezTo>
                <a:cubicBezTo>
                  <a:pt x="920" y="1446"/>
                  <a:pt x="920" y="1446"/>
                  <a:pt x="920" y="1446"/>
                </a:cubicBezTo>
                <a:cubicBezTo>
                  <a:pt x="918" y="1452"/>
                  <a:pt x="913" y="1460"/>
                  <a:pt x="910" y="1465"/>
                </a:cubicBezTo>
                <a:close/>
                <a:moveTo>
                  <a:pt x="1095" y="1502"/>
                </a:moveTo>
                <a:cubicBezTo>
                  <a:pt x="1093" y="1502"/>
                  <a:pt x="1091" y="1502"/>
                  <a:pt x="1089" y="1502"/>
                </a:cubicBezTo>
                <a:cubicBezTo>
                  <a:pt x="1089" y="1502"/>
                  <a:pt x="1089" y="1503"/>
                  <a:pt x="1088" y="1503"/>
                </a:cubicBezTo>
                <a:cubicBezTo>
                  <a:pt x="1077" y="1504"/>
                  <a:pt x="1066" y="1503"/>
                  <a:pt x="1054" y="1503"/>
                </a:cubicBezTo>
                <a:cubicBezTo>
                  <a:pt x="1007" y="1503"/>
                  <a:pt x="1007" y="1503"/>
                  <a:pt x="1007" y="1503"/>
                </a:cubicBezTo>
                <a:cubicBezTo>
                  <a:pt x="997" y="1503"/>
                  <a:pt x="980" y="1501"/>
                  <a:pt x="976" y="1490"/>
                </a:cubicBezTo>
                <a:cubicBezTo>
                  <a:pt x="976" y="1489"/>
                  <a:pt x="976" y="1488"/>
                  <a:pt x="976" y="1487"/>
                </a:cubicBezTo>
                <a:cubicBezTo>
                  <a:pt x="976" y="1486"/>
                  <a:pt x="976" y="1486"/>
                  <a:pt x="976" y="1485"/>
                </a:cubicBezTo>
                <a:cubicBezTo>
                  <a:pt x="977" y="1481"/>
                  <a:pt x="980" y="1477"/>
                  <a:pt x="982" y="1473"/>
                </a:cubicBezTo>
                <a:cubicBezTo>
                  <a:pt x="986" y="1463"/>
                  <a:pt x="990" y="1449"/>
                  <a:pt x="998" y="1441"/>
                </a:cubicBezTo>
                <a:cubicBezTo>
                  <a:pt x="998" y="1440"/>
                  <a:pt x="999" y="1440"/>
                  <a:pt x="999" y="1440"/>
                </a:cubicBezTo>
                <a:cubicBezTo>
                  <a:pt x="1000" y="1439"/>
                  <a:pt x="1000" y="1439"/>
                  <a:pt x="1000" y="1438"/>
                </a:cubicBezTo>
                <a:cubicBezTo>
                  <a:pt x="1001" y="1438"/>
                  <a:pt x="1001" y="1438"/>
                  <a:pt x="1001" y="1438"/>
                </a:cubicBezTo>
                <a:cubicBezTo>
                  <a:pt x="1002" y="1437"/>
                  <a:pt x="1002" y="1437"/>
                  <a:pt x="1002" y="1437"/>
                </a:cubicBezTo>
                <a:cubicBezTo>
                  <a:pt x="1003" y="1436"/>
                  <a:pt x="1003" y="1436"/>
                  <a:pt x="1003" y="1436"/>
                </a:cubicBezTo>
                <a:cubicBezTo>
                  <a:pt x="1010" y="1431"/>
                  <a:pt x="1018" y="1428"/>
                  <a:pt x="1027" y="1427"/>
                </a:cubicBezTo>
                <a:cubicBezTo>
                  <a:pt x="1027" y="1427"/>
                  <a:pt x="1027" y="1426"/>
                  <a:pt x="1028" y="1426"/>
                </a:cubicBezTo>
                <a:cubicBezTo>
                  <a:pt x="1033" y="1425"/>
                  <a:pt x="1038" y="1425"/>
                  <a:pt x="1043" y="1425"/>
                </a:cubicBezTo>
                <a:cubicBezTo>
                  <a:pt x="1072" y="1425"/>
                  <a:pt x="1072" y="1425"/>
                  <a:pt x="1072" y="1425"/>
                </a:cubicBezTo>
                <a:cubicBezTo>
                  <a:pt x="1081" y="1425"/>
                  <a:pt x="1090" y="1425"/>
                  <a:pt x="1099" y="1425"/>
                </a:cubicBezTo>
                <a:cubicBezTo>
                  <a:pt x="1112" y="1425"/>
                  <a:pt x="1130" y="1423"/>
                  <a:pt x="1140" y="1432"/>
                </a:cubicBezTo>
                <a:cubicBezTo>
                  <a:pt x="1140" y="1433"/>
                  <a:pt x="1141" y="1433"/>
                  <a:pt x="1141" y="1434"/>
                </a:cubicBezTo>
                <a:cubicBezTo>
                  <a:pt x="1142" y="1434"/>
                  <a:pt x="1142" y="1434"/>
                  <a:pt x="1142" y="1434"/>
                </a:cubicBezTo>
                <a:cubicBezTo>
                  <a:pt x="1142" y="1434"/>
                  <a:pt x="1142" y="1435"/>
                  <a:pt x="1142" y="1435"/>
                </a:cubicBezTo>
                <a:cubicBezTo>
                  <a:pt x="1143" y="1435"/>
                  <a:pt x="1143" y="1436"/>
                  <a:pt x="1143" y="1436"/>
                </a:cubicBezTo>
                <a:cubicBezTo>
                  <a:pt x="1144" y="1438"/>
                  <a:pt x="1144" y="1440"/>
                  <a:pt x="1144" y="1442"/>
                </a:cubicBezTo>
                <a:cubicBezTo>
                  <a:pt x="1143" y="1452"/>
                  <a:pt x="1135" y="1467"/>
                  <a:pt x="1133" y="1473"/>
                </a:cubicBezTo>
                <a:cubicBezTo>
                  <a:pt x="1133" y="1474"/>
                  <a:pt x="1133" y="1474"/>
                  <a:pt x="1133" y="1474"/>
                </a:cubicBezTo>
                <a:cubicBezTo>
                  <a:pt x="1132" y="1476"/>
                  <a:pt x="1131" y="1478"/>
                  <a:pt x="1130" y="1480"/>
                </a:cubicBezTo>
                <a:cubicBezTo>
                  <a:pt x="1130" y="1481"/>
                  <a:pt x="1130" y="1481"/>
                  <a:pt x="1130" y="1481"/>
                </a:cubicBezTo>
                <a:cubicBezTo>
                  <a:pt x="1130" y="1482"/>
                  <a:pt x="1129" y="1483"/>
                  <a:pt x="1129" y="1483"/>
                </a:cubicBezTo>
                <a:cubicBezTo>
                  <a:pt x="1129" y="1484"/>
                  <a:pt x="1128" y="1484"/>
                  <a:pt x="1128" y="1485"/>
                </a:cubicBezTo>
                <a:cubicBezTo>
                  <a:pt x="1128" y="1485"/>
                  <a:pt x="1127" y="1486"/>
                  <a:pt x="1127" y="1487"/>
                </a:cubicBezTo>
                <a:cubicBezTo>
                  <a:pt x="1126" y="1487"/>
                  <a:pt x="1126" y="1487"/>
                  <a:pt x="1126" y="1488"/>
                </a:cubicBezTo>
                <a:cubicBezTo>
                  <a:pt x="1125" y="1488"/>
                  <a:pt x="1125" y="1488"/>
                  <a:pt x="1125" y="1488"/>
                </a:cubicBezTo>
                <a:cubicBezTo>
                  <a:pt x="1124" y="1489"/>
                  <a:pt x="1124" y="1489"/>
                  <a:pt x="1124" y="1490"/>
                </a:cubicBezTo>
                <a:cubicBezTo>
                  <a:pt x="1122" y="1491"/>
                  <a:pt x="1121" y="1492"/>
                  <a:pt x="1119" y="1493"/>
                </a:cubicBezTo>
                <a:cubicBezTo>
                  <a:pt x="1117" y="1494"/>
                  <a:pt x="1115" y="1495"/>
                  <a:pt x="1114" y="1496"/>
                </a:cubicBezTo>
                <a:cubicBezTo>
                  <a:pt x="1113" y="1496"/>
                  <a:pt x="1113" y="1496"/>
                  <a:pt x="1113" y="1496"/>
                </a:cubicBezTo>
                <a:cubicBezTo>
                  <a:pt x="1112" y="1497"/>
                  <a:pt x="1112" y="1497"/>
                  <a:pt x="1112" y="1497"/>
                </a:cubicBezTo>
                <a:cubicBezTo>
                  <a:pt x="1106" y="1499"/>
                  <a:pt x="1100" y="1501"/>
                  <a:pt x="1095" y="1502"/>
                </a:cubicBezTo>
                <a:close/>
                <a:moveTo>
                  <a:pt x="773" y="1710"/>
                </a:moveTo>
                <a:cubicBezTo>
                  <a:pt x="773" y="1710"/>
                  <a:pt x="773" y="1710"/>
                  <a:pt x="773" y="1710"/>
                </a:cubicBezTo>
                <a:cubicBezTo>
                  <a:pt x="771" y="1721"/>
                  <a:pt x="762" y="1732"/>
                  <a:pt x="756" y="1742"/>
                </a:cubicBezTo>
                <a:cubicBezTo>
                  <a:pt x="756" y="1742"/>
                  <a:pt x="756" y="1742"/>
                  <a:pt x="756" y="1742"/>
                </a:cubicBezTo>
                <a:cubicBezTo>
                  <a:pt x="750" y="1753"/>
                  <a:pt x="744" y="1767"/>
                  <a:pt x="736" y="1777"/>
                </a:cubicBezTo>
                <a:cubicBezTo>
                  <a:pt x="735" y="1778"/>
                  <a:pt x="735" y="1779"/>
                  <a:pt x="734" y="1781"/>
                </a:cubicBezTo>
                <a:cubicBezTo>
                  <a:pt x="734" y="1781"/>
                  <a:pt x="733" y="1781"/>
                  <a:pt x="733" y="1781"/>
                </a:cubicBezTo>
                <a:cubicBezTo>
                  <a:pt x="732" y="1782"/>
                  <a:pt x="731" y="1783"/>
                  <a:pt x="730" y="1784"/>
                </a:cubicBezTo>
                <a:cubicBezTo>
                  <a:pt x="729" y="1785"/>
                  <a:pt x="729" y="1785"/>
                  <a:pt x="728" y="1786"/>
                </a:cubicBezTo>
                <a:cubicBezTo>
                  <a:pt x="728" y="1786"/>
                  <a:pt x="728" y="1786"/>
                  <a:pt x="728" y="1786"/>
                </a:cubicBezTo>
                <a:cubicBezTo>
                  <a:pt x="719" y="1794"/>
                  <a:pt x="708" y="1799"/>
                  <a:pt x="696" y="1802"/>
                </a:cubicBezTo>
                <a:cubicBezTo>
                  <a:pt x="695" y="1803"/>
                  <a:pt x="693" y="1803"/>
                  <a:pt x="692" y="1804"/>
                </a:cubicBezTo>
                <a:cubicBezTo>
                  <a:pt x="685" y="1805"/>
                  <a:pt x="678" y="1806"/>
                  <a:pt x="671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36" y="1806"/>
                  <a:pt x="607" y="1807"/>
                  <a:pt x="578" y="1807"/>
                </a:cubicBezTo>
                <a:cubicBezTo>
                  <a:pt x="575" y="1807"/>
                  <a:pt x="573" y="1806"/>
                  <a:pt x="571" y="1806"/>
                </a:cubicBezTo>
                <a:cubicBezTo>
                  <a:pt x="567" y="1806"/>
                  <a:pt x="563" y="1805"/>
                  <a:pt x="560" y="1804"/>
                </a:cubicBezTo>
                <a:cubicBezTo>
                  <a:pt x="555" y="1802"/>
                  <a:pt x="551" y="1800"/>
                  <a:pt x="549" y="1797"/>
                </a:cubicBezTo>
                <a:cubicBezTo>
                  <a:pt x="546" y="1794"/>
                  <a:pt x="545" y="1790"/>
                  <a:pt x="545" y="1786"/>
                </a:cubicBezTo>
                <a:cubicBezTo>
                  <a:pt x="545" y="1783"/>
                  <a:pt x="546" y="1780"/>
                  <a:pt x="548" y="1777"/>
                </a:cubicBezTo>
                <a:cubicBezTo>
                  <a:pt x="548" y="1776"/>
                  <a:pt x="549" y="1776"/>
                  <a:pt x="549" y="1776"/>
                </a:cubicBezTo>
                <a:cubicBezTo>
                  <a:pt x="549" y="1775"/>
                  <a:pt x="549" y="1774"/>
                  <a:pt x="550" y="1774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8" y="1761"/>
                  <a:pt x="566" y="1750"/>
                  <a:pt x="574" y="1739"/>
                </a:cubicBezTo>
                <a:cubicBezTo>
                  <a:pt x="579" y="1730"/>
                  <a:pt x="585" y="1720"/>
                  <a:pt x="592" y="1713"/>
                </a:cubicBezTo>
                <a:cubicBezTo>
                  <a:pt x="593" y="1712"/>
                  <a:pt x="593" y="1711"/>
                  <a:pt x="594" y="1710"/>
                </a:cubicBezTo>
                <a:cubicBezTo>
                  <a:pt x="594" y="1710"/>
                  <a:pt x="595" y="1710"/>
                  <a:pt x="595" y="1710"/>
                </a:cubicBezTo>
                <a:cubicBezTo>
                  <a:pt x="596" y="1708"/>
                  <a:pt x="598" y="1707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10" y="1697"/>
                  <a:pt x="622" y="1692"/>
                  <a:pt x="635" y="1690"/>
                </a:cubicBezTo>
                <a:cubicBezTo>
                  <a:pt x="635" y="1690"/>
                  <a:pt x="635" y="1690"/>
                  <a:pt x="635" y="1690"/>
                </a:cubicBezTo>
                <a:cubicBezTo>
                  <a:pt x="636" y="1690"/>
                  <a:pt x="636" y="1690"/>
                  <a:pt x="636" y="1690"/>
                </a:cubicBezTo>
                <a:cubicBezTo>
                  <a:pt x="638" y="1689"/>
                  <a:pt x="640" y="1689"/>
                  <a:pt x="643" y="1688"/>
                </a:cubicBezTo>
                <a:cubicBezTo>
                  <a:pt x="644" y="1688"/>
                  <a:pt x="646" y="1688"/>
                  <a:pt x="647" y="1688"/>
                </a:cubicBezTo>
                <a:cubicBezTo>
                  <a:pt x="649" y="1688"/>
                  <a:pt x="650" y="1688"/>
                  <a:pt x="652" y="1688"/>
                </a:cubicBezTo>
                <a:cubicBezTo>
                  <a:pt x="653" y="1687"/>
                  <a:pt x="654" y="1687"/>
                  <a:pt x="655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83" y="1687"/>
                  <a:pt x="709" y="1687"/>
                  <a:pt x="736" y="1687"/>
                </a:cubicBezTo>
                <a:cubicBezTo>
                  <a:pt x="736" y="1687"/>
                  <a:pt x="736" y="1687"/>
                  <a:pt x="736" y="1687"/>
                </a:cubicBezTo>
                <a:cubicBezTo>
                  <a:pt x="740" y="1687"/>
                  <a:pt x="740" y="1687"/>
                  <a:pt x="740" y="1687"/>
                </a:cubicBezTo>
                <a:cubicBezTo>
                  <a:pt x="747" y="1687"/>
                  <a:pt x="753" y="1688"/>
                  <a:pt x="757" y="1689"/>
                </a:cubicBezTo>
                <a:cubicBezTo>
                  <a:pt x="759" y="1690"/>
                  <a:pt x="760" y="1690"/>
                  <a:pt x="761" y="1691"/>
                </a:cubicBezTo>
                <a:cubicBezTo>
                  <a:pt x="761" y="1691"/>
                  <a:pt x="762" y="1691"/>
                  <a:pt x="763" y="1691"/>
                </a:cubicBezTo>
                <a:cubicBezTo>
                  <a:pt x="763" y="1692"/>
                  <a:pt x="763" y="1692"/>
                  <a:pt x="764" y="1692"/>
                </a:cubicBezTo>
                <a:cubicBezTo>
                  <a:pt x="771" y="1695"/>
                  <a:pt x="775" y="1701"/>
                  <a:pt x="773" y="1710"/>
                </a:cubicBezTo>
                <a:close/>
                <a:moveTo>
                  <a:pt x="828" y="1613"/>
                </a:moveTo>
                <a:cubicBezTo>
                  <a:pt x="827" y="1614"/>
                  <a:pt x="827" y="1614"/>
                  <a:pt x="827" y="1614"/>
                </a:cubicBezTo>
                <a:cubicBezTo>
                  <a:pt x="827" y="1614"/>
                  <a:pt x="827" y="1614"/>
                  <a:pt x="827" y="1614"/>
                </a:cubicBezTo>
                <a:cubicBezTo>
                  <a:pt x="826" y="1616"/>
                  <a:pt x="825" y="1617"/>
                  <a:pt x="824" y="1619"/>
                </a:cubicBezTo>
                <a:cubicBezTo>
                  <a:pt x="824" y="1619"/>
                  <a:pt x="824" y="1619"/>
                  <a:pt x="823" y="1619"/>
                </a:cubicBezTo>
                <a:cubicBezTo>
                  <a:pt x="817" y="1627"/>
                  <a:pt x="807" y="1632"/>
                  <a:pt x="797" y="1635"/>
                </a:cubicBezTo>
                <a:cubicBezTo>
                  <a:pt x="797" y="1635"/>
                  <a:pt x="797" y="1635"/>
                  <a:pt x="797" y="1635"/>
                </a:cubicBezTo>
                <a:cubicBezTo>
                  <a:pt x="795" y="1636"/>
                  <a:pt x="794" y="1636"/>
                  <a:pt x="792" y="1636"/>
                </a:cubicBezTo>
                <a:cubicBezTo>
                  <a:pt x="791" y="1637"/>
                  <a:pt x="790" y="1637"/>
                  <a:pt x="789" y="1637"/>
                </a:cubicBezTo>
                <a:cubicBezTo>
                  <a:pt x="788" y="1637"/>
                  <a:pt x="788" y="1638"/>
                  <a:pt x="787" y="1638"/>
                </a:cubicBezTo>
                <a:cubicBezTo>
                  <a:pt x="781" y="1639"/>
                  <a:pt x="774" y="1640"/>
                  <a:pt x="768" y="1640"/>
                </a:cubicBezTo>
                <a:cubicBezTo>
                  <a:pt x="767" y="1640"/>
                  <a:pt x="767" y="1640"/>
                  <a:pt x="767" y="1640"/>
                </a:cubicBezTo>
                <a:cubicBezTo>
                  <a:pt x="756" y="1641"/>
                  <a:pt x="745" y="1640"/>
                  <a:pt x="735" y="1640"/>
                </a:cubicBezTo>
                <a:cubicBezTo>
                  <a:pt x="718" y="1640"/>
                  <a:pt x="702" y="1640"/>
                  <a:pt x="685" y="1640"/>
                </a:cubicBezTo>
                <a:cubicBezTo>
                  <a:pt x="683" y="1640"/>
                  <a:pt x="680" y="1640"/>
                  <a:pt x="677" y="1640"/>
                </a:cubicBezTo>
                <a:cubicBezTo>
                  <a:pt x="677" y="1640"/>
                  <a:pt x="677" y="1640"/>
                  <a:pt x="676" y="1640"/>
                </a:cubicBezTo>
                <a:cubicBezTo>
                  <a:pt x="674" y="1639"/>
                  <a:pt x="672" y="1639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2" y="1636"/>
                  <a:pt x="655" y="1632"/>
                  <a:pt x="655" y="1624"/>
                </a:cubicBezTo>
                <a:cubicBezTo>
                  <a:pt x="655" y="1623"/>
                  <a:pt x="655" y="1621"/>
                  <a:pt x="656" y="1620"/>
                </a:cubicBezTo>
                <a:cubicBezTo>
                  <a:pt x="656" y="1619"/>
                  <a:pt x="656" y="1619"/>
                  <a:pt x="656" y="1618"/>
                </a:cubicBezTo>
                <a:cubicBezTo>
                  <a:pt x="657" y="1617"/>
                  <a:pt x="657" y="1616"/>
                  <a:pt x="658" y="1614"/>
                </a:cubicBezTo>
                <a:cubicBezTo>
                  <a:pt x="658" y="1614"/>
                  <a:pt x="658" y="1614"/>
                  <a:pt x="658" y="1614"/>
                </a:cubicBezTo>
                <a:cubicBezTo>
                  <a:pt x="659" y="1613"/>
                  <a:pt x="659" y="1613"/>
                  <a:pt x="659" y="1613"/>
                </a:cubicBezTo>
                <a:cubicBezTo>
                  <a:pt x="660" y="1612"/>
                  <a:pt x="661" y="1610"/>
                  <a:pt x="662" y="1609"/>
                </a:cubicBezTo>
                <a:cubicBezTo>
                  <a:pt x="670" y="1597"/>
                  <a:pt x="678" y="1585"/>
                  <a:pt x="686" y="1572"/>
                </a:cubicBezTo>
                <a:cubicBezTo>
                  <a:pt x="687" y="1572"/>
                  <a:pt x="687" y="1572"/>
                  <a:pt x="687" y="1572"/>
                </a:cubicBezTo>
                <a:cubicBezTo>
                  <a:pt x="689" y="1568"/>
                  <a:pt x="689" y="1568"/>
                  <a:pt x="689" y="1568"/>
                </a:cubicBezTo>
                <a:cubicBezTo>
                  <a:pt x="692" y="1565"/>
                  <a:pt x="695" y="1562"/>
                  <a:pt x="699" y="1559"/>
                </a:cubicBezTo>
                <a:cubicBezTo>
                  <a:pt x="702" y="1557"/>
                  <a:pt x="705" y="1555"/>
                  <a:pt x="708" y="1554"/>
                </a:cubicBezTo>
                <a:cubicBezTo>
                  <a:pt x="709" y="1553"/>
                  <a:pt x="710" y="1553"/>
                  <a:pt x="711" y="1552"/>
                </a:cubicBezTo>
                <a:cubicBezTo>
                  <a:pt x="712" y="1552"/>
                  <a:pt x="712" y="1552"/>
                  <a:pt x="713" y="1551"/>
                </a:cubicBezTo>
                <a:cubicBezTo>
                  <a:pt x="713" y="1551"/>
                  <a:pt x="714" y="1551"/>
                  <a:pt x="714" y="1551"/>
                </a:cubicBezTo>
                <a:cubicBezTo>
                  <a:pt x="715" y="1551"/>
                  <a:pt x="715" y="1551"/>
                  <a:pt x="716" y="1550"/>
                </a:cubicBezTo>
                <a:cubicBezTo>
                  <a:pt x="720" y="1549"/>
                  <a:pt x="725" y="1547"/>
                  <a:pt x="730" y="1546"/>
                </a:cubicBezTo>
                <a:cubicBezTo>
                  <a:pt x="735" y="1545"/>
                  <a:pt x="741" y="1544"/>
                  <a:pt x="747" y="1544"/>
                </a:cubicBezTo>
                <a:cubicBezTo>
                  <a:pt x="763" y="1544"/>
                  <a:pt x="763" y="1544"/>
                  <a:pt x="763" y="1544"/>
                </a:cubicBezTo>
                <a:cubicBezTo>
                  <a:pt x="767" y="1544"/>
                  <a:pt x="770" y="1544"/>
                  <a:pt x="774" y="1544"/>
                </a:cubicBezTo>
                <a:cubicBezTo>
                  <a:pt x="789" y="1544"/>
                  <a:pt x="803" y="1544"/>
                  <a:pt x="818" y="1544"/>
                </a:cubicBezTo>
                <a:cubicBezTo>
                  <a:pt x="818" y="1544"/>
                  <a:pt x="818" y="1544"/>
                  <a:pt x="818" y="1544"/>
                </a:cubicBezTo>
                <a:cubicBezTo>
                  <a:pt x="824" y="1544"/>
                  <a:pt x="824" y="1544"/>
                  <a:pt x="824" y="1544"/>
                </a:cubicBezTo>
                <a:cubicBezTo>
                  <a:pt x="830" y="1544"/>
                  <a:pt x="835" y="1545"/>
                  <a:pt x="839" y="1546"/>
                </a:cubicBezTo>
                <a:cubicBezTo>
                  <a:pt x="843" y="1547"/>
                  <a:pt x="845" y="1548"/>
                  <a:pt x="847" y="1549"/>
                </a:cubicBezTo>
                <a:cubicBezTo>
                  <a:pt x="854" y="1553"/>
                  <a:pt x="858" y="1559"/>
                  <a:pt x="853" y="1568"/>
                </a:cubicBezTo>
                <a:cubicBezTo>
                  <a:pt x="848" y="1579"/>
                  <a:pt x="841" y="1590"/>
                  <a:pt x="835" y="1600"/>
                </a:cubicBezTo>
                <a:cubicBezTo>
                  <a:pt x="828" y="1613"/>
                  <a:pt x="828" y="1613"/>
                  <a:pt x="828" y="1613"/>
                </a:cubicBezTo>
                <a:cubicBezTo>
                  <a:pt x="828" y="1613"/>
                  <a:pt x="828" y="1613"/>
                  <a:pt x="828" y="1613"/>
                </a:cubicBezTo>
                <a:close/>
                <a:moveTo>
                  <a:pt x="1592" y="1771"/>
                </a:moveTo>
                <a:cubicBezTo>
                  <a:pt x="1592" y="1773"/>
                  <a:pt x="1592" y="1775"/>
                  <a:pt x="1591" y="1777"/>
                </a:cubicBezTo>
                <a:cubicBezTo>
                  <a:pt x="1591" y="1778"/>
                  <a:pt x="1591" y="1778"/>
                  <a:pt x="1591" y="1778"/>
                </a:cubicBezTo>
                <a:cubicBezTo>
                  <a:pt x="1590" y="1780"/>
                  <a:pt x="1590" y="1782"/>
                  <a:pt x="1589" y="1783"/>
                </a:cubicBezTo>
                <a:cubicBezTo>
                  <a:pt x="1589" y="1783"/>
                  <a:pt x="1589" y="1783"/>
                  <a:pt x="1589" y="1784"/>
                </a:cubicBezTo>
                <a:cubicBezTo>
                  <a:pt x="1588" y="1784"/>
                  <a:pt x="1588" y="1784"/>
                  <a:pt x="1588" y="1784"/>
                </a:cubicBezTo>
                <a:cubicBezTo>
                  <a:pt x="1587" y="1786"/>
                  <a:pt x="1586" y="1788"/>
                  <a:pt x="1584" y="1789"/>
                </a:cubicBezTo>
                <a:cubicBezTo>
                  <a:pt x="1584" y="1789"/>
                  <a:pt x="1584" y="1789"/>
                  <a:pt x="1584" y="1789"/>
                </a:cubicBezTo>
                <a:cubicBezTo>
                  <a:pt x="1582" y="1791"/>
                  <a:pt x="1581" y="1792"/>
                  <a:pt x="1579" y="1794"/>
                </a:cubicBezTo>
                <a:cubicBezTo>
                  <a:pt x="1578" y="1794"/>
                  <a:pt x="1578" y="1794"/>
                  <a:pt x="1578" y="1794"/>
                </a:cubicBezTo>
                <a:cubicBezTo>
                  <a:pt x="1578" y="1794"/>
                  <a:pt x="1577" y="1795"/>
                  <a:pt x="1577" y="1795"/>
                </a:cubicBezTo>
                <a:cubicBezTo>
                  <a:pt x="1575" y="1796"/>
                  <a:pt x="1573" y="1797"/>
                  <a:pt x="1571" y="1798"/>
                </a:cubicBezTo>
                <a:cubicBezTo>
                  <a:pt x="1571" y="1798"/>
                  <a:pt x="1571" y="1798"/>
                  <a:pt x="1570" y="1798"/>
                </a:cubicBezTo>
                <a:cubicBezTo>
                  <a:pt x="1569" y="1799"/>
                  <a:pt x="1567" y="1800"/>
                  <a:pt x="1566" y="1800"/>
                </a:cubicBezTo>
                <a:cubicBezTo>
                  <a:pt x="1565" y="1800"/>
                  <a:pt x="1564" y="1801"/>
                  <a:pt x="1563" y="1801"/>
                </a:cubicBezTo>
                <a:cubicBezTo>
                  <a:pt x="1563" y="1801"/>
                  <a:pt x="1563" y="1801"/>
                  <a:pt x="1562" y="1801"/>
                </a:cubicBezTo>
                <a:cubicBezTo>
                  <a:pt x="1562" y="1801"/>
                  <a:pt x="1561" y="1801"/>
                  <a:pt x="1561" y="1802"/>
                </a:cubicBezTo>
                <a:cubicBezTo>
                  <a:pt x="1559" y="1802"/>
                  <a:pt x="1557" y="1802"/>
                  <a:pt x="1555" y="1803"/>
                </a:cubicBezTo>
                <a:cubicBezTo>
                  <a:pt x="1553" y="1803"/>
                  <a:pt x="1551" y="1803"/>
                  <a:pt x="1550" y="1803"/>
                </a:cubicBezTo>
                <a:cubicBezTo>
                  <a:pt x="1548" y="1804"/>
                  <a:pt x="1546" y="1804"/>
                  <a:pt x="1544" y="1804"/>
                </a:cubicBezTo>
                <a:cubicBezTo>
                  <a:pt x="1544" y="1804"/>
                  <a:pt x="1543" y="1804"/>
                  <a:pt x="1542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30" y="1804"/>
                  <a:pt x="1519" y="1804"/>
                  <a:pt x="1509" y="1804"/>
                </a:cubicBezTo>
                <a:cubicBezTo>
                  <a:pt x="1461" y="1804"/>
                  <a:pt x="908" y="1806"/>
                  <a:pt x="869" y="1806"/>
                </a:cubicBezTo>
                <a:cubicBezTo>
                  <a:pt x="866" y="1806"/>
                  <a:pt x="863" y="1806"/>
                  <a:pt x="861" y="1805"/>
                </a:cubicBezTo>
                <a:cubicBezTo>
                  <a:pt x="857" y="1805"/>
                  <a:pt x="853" y="1804"/>
                  <a:pt x="850" y="1803"/>
                </a:cubicBezTo>
                <a:cubicBezTo>
                  <a:pt x="845" y="1802"/>
                  <a:pt x="841" y="1799"/>
                  <a:pt x="838" y="1796"/>
                </a:cubicBezTo>
                <a:cubicBezTo>
                  <a:pt x="835" y="1793"/>
                  <a:pt x="833" y="1790"/>
                  <a:pt x="832" y="1786"/>
                </a:cubicBezTo>
                <a:cubicBezTo>
                  <a:pt x="832" y="1782"/>
                  <a:pt x="832" y="1778"/>
                  <a:pt x="834" y="1773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42" y="1758"/>
                  <a:pt x="848" y="1745"/>
                  <a:pt x="854" y="1732"/>
                </a:cubicBezTo>
                <a:cubicBezTo>
                  <a:pt x="856" y="1730"/>
                  <a:pt x="857" y="1728"/>
                  <a:pt x="858" y="1726"/>
                </a:cubicBezTo>
                <a:cubicBezTo>
                  <a:pt x="862" y="1716"/>
                  <a:pt x="862" y="1716"/>
                  <a:pt x="862" y="1716"/>
                </a:cubicBezTo>
                <a:cubicBezTo>
                  <a:pt x="864" y="1712"/>
                  <a:pt x="868" y="1708"/>
                  <a:pt x="872" y="1704"/>
                </a:cubicBezTo>
                <a:cubicBezTo>
                  <a:pt x="873" y="1704"/>
                  <a:pt x="874" y="1703"/>
                  <a:pt x="875" y="1702"/>
                </a:cubicBezTo>
                <a:cubicBezTo>
                  <a:pt x="875" y="1702"/>
                  <a:pt x="876" y="1701"/>
                  <a:pt x="877" y="1701"/>
                </a:cubicBezTo>
                <a:cubicBezTo>
                  <a:pt x="878" y="1700"/>
                  <a:pt x="878" y="1700"/>
                  <a:pt x="879" y="1699"/>
                </a:cubicBezTo>
                <a:cubicBezTo>
                  <a:pt x="880" y="1699"/>
                  <a:pt x="880" y="1699"/>
                  <a:pt x="880" y="1699"/>
                </a:cubicBezTo>
                <a:cubicBezTo>
                  <a:pt x="881" y="1698"/>
                  <a:pt x="881" y="1698"/>
                  <a:pt x="882" y="1698"/>
                </a:cubicBezTo>
                <a:cubicBezTo>
                  <a:pt x="883" y="1697"/>
                  <a:pt x="885" y="1696"/>
                  <a:pt x="886" y="1695"/>
                </a:cubicBezTo>
                <a:cubicBezTo>
                  <a:pt x="887" y="1695"/>
                  <a:pt x="888" y="1695"/>
                  <a:pt x="889" y="1694"/>
                </a:cubicBezTo>
                <a:cubicBezTo>
                  <a:pt x="890" y="1694"/>
                  <a:pt x="891" y="1693"/>
                  <a:pt x="893" y="1693"/>
                </a:cubicBezTo>
                <a:cubicBezTo>
                  <a:pt x="895" y="1692"/>
                  <a:pt x="897" y="1691"/>
                  <a:pt x="899" y="1690"/>
                </a:cubicBezTo>
                <a:cubicBezTo>
                  <a:pt x="900" y="1690"/>
                  <a:pt x="901" y="1690"/>
                  <a:pt x="903" y="1689"/>
                </a:cubicBezTo>
                <a:cubicBezTo>
                  <a:pt x="903" y="1689"/>
                  <a:pt x="904" y="1689"/>
                  <a:pt x="904" y="1689"/>
                </a:cubicBezTo>
                <a:cubicBezTo>
                  <a:pt x="910" y="1687"/>
                  <a:pt x="917" y="1687"/>
                  <a:pt x="923" y="1687"/>
                </a:cubicBezTo>
                <a:cubicBezTo>
                  <a:pt x="923" y="1687"/>
                  <a:pt x="1503" y="1685"/>
                  <a:pt x="1525" y="1685"/>
                </a:cubicBezTo>
                <a:cubicBezTo>
                  <a:pt x="1531" y="1685"/>
                  <a:pt x="1538" y="1685"/>
                  <a:pt x="1545" y="1685"/>
                </a:cubicBezTo>
                <a:cubicBezTo>
                  <a:pt x="1548" y="1685"/>
                  <a:pt x="1551" y="1685"/>
                  <a:pt x="1554" y="1686"/>
                </a:cubicBezTo>
                <a:cubicBezTo>
                  <a:pt x="1554" y="1686"/>
                  <a:pt x="1555" y="1686"/>
                  <a:pt x="1555" y="1686"/>
                </a:cubicBezTo>
                <a:cubicBezTo>
                  <a:pt x="1557" y="1686"/>
                  <a:pt x="1560" y="1686"/>
                  <a:pt x="1562" y="1687"/>
                </a:cubicBezTo>
                <a:cubicBezTo>
                  <a:pt x="1562" y="1687"/>
                  <a:pt x="1563" y="1687"/>
                  <a:pt x="1563" y="1687"/>
                </a:cubicBezTo>
                <a:cubicBezTo>
                  <a:pt x="1563" y="1687"/>
                  <a:pt x="1563" y="1687"/>
                  <a:pt x="1563" y="1687"/>
                </a:cubicBezTo>
                <a:cubicBezTo>
                  <a:pt x="1566" y="1688"/>
                  <a:pt x="1568" y="1689"/>
                  <a:pt x="1570" y="1690"/>
                </a:cubicBezTo>
                <a:cubicBezTo>
                  <a:pt x="1570" y="1690"/>
                  <a:pt x="1571" y="1690"/>
                  <a:pt x="1571" y="1690"/>
                </a:cubicBezTo>
                <a:cubicBezTo>
                  <a:pt x="1573" y="1691"/>
                  <a:pt x="1575" y="1692"/>
                  <a:pt x="1577" y="1693"/>
                </a:cubicBezTo>
                <a:cubicBezTo>
                  <a:pt x="1577" y="1693"/>
                  <a:pt x="1577" y="1693"/>
                  <a:pt x="1578" y="1693"/>
                </a:cubicBezTo>
                <a:cubicBezTo>
                  <a:pt x="1578" y="1694"/>
                  <a:pt x="1578" y="1694"/>
                  <a:pt x="1578" y="1694"/>
                </a:cubicBezTo>
                <a:cubicBezTo>
                  <a:pt x="1580" y="1695"/>
                  <a:pt x="1581" y="1696"/>
                  <a:pt x="1582" y="1697"/>
                </a:cubicBezTo>
                <a:cubicBezTo>
                  <a:pt x="1584" y="1698"/>
                  <a:pt x="1586" y="1700"/>
                  <a:pt x="1588" y="1703"/>
                </a:cubicBezTo>
                <a:cubicBezTo>
                  <a:pt x="1590" y="1706"/>
                  <a:pt x="1592" y="1710"/>
                  <a:pt x="1592" y="1714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31"/>
                  <a:pt x="1592" y="1746"/>
                  <a:pt x="1592" y="1760"/>
                </a:cubicBezTo>
                <a:cubicBezTo>
                  <a:pt x="1592" y="1764"/>
                  <a:pt x="1593" y="1767"/>
                  <a:pt x="1592" y="1771"/>
                </a:cubicBezTo>
                <a:close/>
                <a:moveTo>
                  <a:pt x="1671" y="1490"/>
                </a:moveTo>
                <a:cubicBezTo>
                  <a:pt x="1671" y="1490"/>
                  <a:pt x="1670" y="1489"/>
                  <a:pt x="1670" y="1489"/>
                </a:cubicBezTo>
                <a:cubicBezTo>
                  <a:pt x="1670" y="1489"/>
                  <a:pt x="1669" y="1489"/>
                  <a:pt x="1669" y="1488"/>
                </a:cubicBezTo>
                <a:cubicBezTo>
                  <a:pt x="1667" y="1486"/>
                  <a:pt x="1666" y="1483"/>
                  <a:pt x="1665" y="1480"/>
                </a:cubicBezTo>
                <a:cubicBezTo>
                  <a:pt x="1665" y="1477"/>
                  <a:pt x="1665" y="1477"/>
                  <a:pt x="1665" y="1477"/>
                </a:cubicBezTo>
                <a:cubicBezTo>
                  <a:pt x="1665" y="1475"/>
                  <a:pt x="1665" y="1473"/>
                  <a:pt x="1665" y="1471"/>
                </a:cubicBezTo>
                <a:cubicBezTo>
                  <a:pt x="1665" y="1471"/>
                  <a:pt x="1665" y="1471"/>
                  <a:pt x="1665" y="1471"/>
                </a:cubicBezTo>
                <a:cubicBezTo>
                  <a:pt x="1664" y="1463"/>
                  <a:pt x="1662" y="1454"/>
                  <a:pt x="1663" y="1445"/>
                </a:cubicBezTo>
                <a:cubicBezTo>
                  <a:pt x="1663" y="1443"/>
                  <a:pt x="1663" y="1443"/>
                  <a:pt x="1663" y="1443"/>
                </a:cubicBezTo>
                <a:cubicBezTo>
                  <a:pt x="1662" y="1440"/>
                  <a:pt x="1663" y="1437"/>
                  <a:pt x="1665" y="1435"/>
                </a:cubicBezTo>
                <a:cubicBezTo>
                  <a:pt x="1667" y="1433"/>
                  <a:pt x="1669" y="1431"/>
                  <a:pt x="1673" y="1429"/>
                </a:cubicBezTo>
                <a:cubicBezTo>
                  <a:pt x="1676" y="1427"/>
                  <a:pt x="1680" y="1426"/>
                  <a:pt x="1684" y="1425"/>
                </a:cubicBezTo>
                <a:cubicBezTo>
                  <a:pt x="1684" y="1425"/>
                  <a:pt x="1684" y="1425"/>
                  <a:pt x="1684" y="1425"/>
                </a:cubicBezTo>
                <a:cubicBezTo>
                  <a:pt x="1685" y="1425"/>
                  <a:pt x="1685" y="1425"/>
                  <a:pt x="1685" y="1425"/>
                </a:cubicBezTo>
                <a:cubicBezTo>
                  <a:pt x="1687" y="1424"/>
                  <a:pt x="1689" y="1424"/>
                  <a:pt x="1690" y="1424"/>
                </a:cubicBezTo>
                <a:cubicBezTo>
                  <a:pt x="1691" y="1424"/>
                  <a:pt x="1692" y="1424"/>
                  <a:pt x="1693" y="1424"/>
                </a:cubicBezTo>
                <a:cubicBezTo>
                  <a:pt x="1700" y="1423"/>
                  <a:pt x="1708" y="1423"/>
                  <a:pt x="1716" y="1423"/>
                </a:cubicBezTo>
                <a:cubicBezTo>
                  <a:pt x="1769" y="1423"/>
                  <a:pt x="1769" y="1423"/>
                  <a:pt x="1769" y="1423"/>
                </a:cubicBezTo>
                <a:cubicBezTo>
                  <a:pt x="1772" y="1423"/>
                  <a:pt x="1775" y="1423"/>
                  <a:pt x="1778" y="1424"/>
                </a:cubicBezTo>
                <a:cubicBezTo>
                  <a:pt x="1792" y="1425"/>
                  <a:pt x="1808" y="1429"/>
                  <a:pt x="1810" y="1442"/>
                </a:cubicBezTo>
                <a:cubicBezTo>
                  <a:pt x="1814" y="1454"/>
                  <a:pt x="1815" y="1466"/>
                  <a:pt x="1817" y="1478"/>
                </a:cubicBezTo>
                <a:cubicBezTo>
                  <a:pt x="1818" y="1480"/>
                  <a:pt x="1818" y="1480"/>
                  <a:pt x="1818" y="1480"/>
                </a:cubicBezTo>
                <a:cubicBezTo>
                  <a:pt x="1818" y="1482"/>
                  <a:pt x="1818" y="1485"/>
                  <a:pt x="1817" y="1487"/>
                </a:cubicBezTo>
                <a:cubicBezTo>
                  <a:pt x="1817" y="1487"/>
                  <a:pt x="1817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3" y="1494"/>
                  <a:pt x="1807" y="1497"/>
                  <a:pt x="1799" y="1499"/>
                </a:cubicBezTo>
                <a:cubicBezTo>
                  <a:pt x="1798" y="1499"/>
                  <a:pt x="1798" y="1499"/>
                  <a:pt x="1797" y="1499"/>
                </a:cubicBezTo>
                <a:cubicBezTo>
                  <a:pt x="1796" y="1500"/>
                  <a:pt x="1796" y="1500"/>
                  <a:pt x="1795" y="1500"/>
                </a:cubicBezTo>
                <a:cubicBezTo>
                  <a:pt x="1794" y="1500"/>
                  <a:pt x="1794" y="1500"/>
                  <a:pt x="1793" y="1500"/>
                </a:cubicBezTo>
                <a:cubicBezTo>
                  <a:pt x="1792" y="1500"/>
                  <a:pt x="1790" y="1501"/>
                  <a:pt x="1789" y="1501"/>
                </a:cubicBezTo>
                <a:cubicBezTo>
                  <a:pt x="1771" y="1503"/>
                  <a:pt x="1750" y="1501"/>
                  <a:pt x="1741" y="1501"/>
                </a:cubicBezTo>
                <a:cubicBezTo>
                  <a:pt x="1707" y="1501"/>
                  <a:pt x="1707" y="1501"/>
                  <a:pt x="1707" y="1501"/>
                </a:cubicBezTo>
                <a:cubicBezTo>
                  <a:pt x="1704" y="1501"/>
                  <a:pt x="1702" y="1501"/>
                  <a:pt x="1699" y="1501"/>
                </a:cubicBezTo>
                <a:cubicBezTo>
                  <a:pt x="1697" y="1501"/>
                  <a:pt x="1695" y="1500"/>
                  <a:pt x="1693" y="1500"/>
                </a:cubicBezTo>
                <a:cubicBezTo>
                  <a:pt x="1693" y="1500"/>
                  <a:pt x="1692" y="1500"/>
                  <a:pt x="1692" y="1500"/>
                </a:cubicBezTo>
                <a:cubicBezTo>
                  <a:pt x="1691" y="1500"/>
                  <a:pt x="1691" y="1500"/>
                  <a:pt x="1691" y="1500"/>
                </a:cubicBezTo>
                <a:cubicBezTo>
                  <a:pt x="1689" y="1499"/>
                  <a:pt x="1687" y="1499"/>
                  <a:pt x="1685" y="1498"/>
                </a:cubicBezTo>
                <a:cubicBezTo>
                  <a:pt x="1684" y="1498"/>
                  <a:pt x="1684" y="1497"/>
                  <a:pt x="1683" y="1497"/>
                </a:cubicBezTo>
                <a:cubicBezTo>
                  <a:pt x="1681" y="1496"/>
                  <a:pt x="1680" y="1496"/>
                  <a:pt x="1678" y="1495"/>
                </a:cubicBezTo>
                <a:cubicBezTo>
                  <a:pt x="1676" y="1494"/>
                  <a:pt x="1674" y="1492"/>
                  <a:pt x="1672" y="1491"/>
                </a:cubicBezTo>
                <a:cubicBezTo>
                  <a:pt x="1672" y="1491"/>
                  <a:pt x="1671" y="1490"/>
                  <a:pt x="1671" y="1490"/>
                </a:cubicBezTo>
                <a:close/>
                <a:moveTo>
                  <a:pt x="1680" y="1622"/>
                </a:moveTo>
                <a:cubicBezTo>
                  <a:pt x="1677" y="1618"/>
                  <a:pt x="1676" y="1615"/>
                  <a:pt x="1675" y="1612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4" y="1593"/>
                  <a:pt x="1673" y="1580"/>
                  <a:pt x="1672" y="1567"/>
                </a:cubicBezTo>
                <a:cubicBezTo>
                  <a:pt x="1672" y="1567"/>
                  <a:pt x="1672" y="1567"/>
                  <a:pt x="1672" y="1567"/>
                </a:cubicBezTo>
                <a:cubicBezTo>
                  <a:pt x="1672" y="1566"/>
                  <a:pt x="1672" y="1566"/>
                  <a:pt x="1672" y="1566"/>
                </a:cubicBezTo>
                <a:cubicBezTo>
                  <a:pt x="1672" y="1565"/>
                  <a:pt x="1672" y="1564"/>
                  <a:pt x="1672" y="1563"/>
                </a:cubicBezTo>
                <a:cubicBezTo>
                  <a:pt x="1675" y="1535"/>
                  <a:pt x="1735" y="1542"/>
                  <a:pt x="1754" y="1542"/>
                </a:cubicBezTo>
                <a:cubicBezTo>
                  <a:pt x="1776" y="1542"/>
                  <a:pt x="1819" y="1537"/>
                  <a:pt x="1832" y="1559"/>
                </a:cubicBezTo>
                <a:cubicBezTo>
                  <a:pt x="1833" y="1561"/>
                  <a:pt x="1835" y="1563"/>
                  <a:pt x="1835" y="1565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7" y="1575"/>
                  <a:pt x="1838" y="1581"/>
                  <a:pt x="1840" y="1588"/>
                </a:cubicBezTo>
                <a:cubicBezTo>
                  <a:pt x="1844" y="1611"/>
                  <a:pt x="1844" y="1611"/>
                  <a:pt x="1844" y="1611"/>
                </a:cubicBezTo>
                <a:cubicBezTo>
                  <a:pt x="1845" y="1615"/>
                  <a:pt x="1844" y="1618"/>
                  <a:pt x="1843" y="1621"/>
                </a:cubicBezTo>
                <a:cubicBezTo>
                  <a:pt x="1842" y="1623"/>
                  <a:pt x="1840" y="1625"/>
                  <a:pt x="1838" y="1627"/>
                </a:cubicBezTo>
                <a:cubicBezTo>
                  <a:pt x="1838" y="1627"/>
                  <a:pt x="1837" y="1628"/>
                  <a:pt x="1836" y="1629"/>
                </a:cubicBezTo>
                <a:cubicBezTo>
                  <a:pt x="1836" y="1629"/>
                  <a:pt x="1835" y="1629"/>
                  <a:pt x="1835" y="1630"/>
                </a:cubicBezTo>
                <a:cubicBezTo>
                  <a:pt x="1835" y="1630"/>
                  <a:pt x="1834" y="1630"/>
                  <a:pt x="1834" y="1630"/>
                </a:cubicBezTo>
                <a:cubicBezTo>
                  <a:pt x="1833" y="1631"/>
                  <a:pt x="1832" y="1631"/>
                  <a:pt x="1830" y="1632"/>
                </a:cubicBezTo>
                <a:cubicBezTo>
                  <a:pt x="1829" y="1633"/>
                  <a:pt x="1828" y="1633"/>
                  <a:pt x="1827" y="1634"/>
                </a:cubicBezTo>
                <a:cubicBezTo>
                  <a:pt x="1826" y="1634"/>
                  <a:pt x="1825" y="1634"/>
                  <a:pt x="1825" y="1634"/>
                </a:cubicBezTo>
                <a:cubicBezTo>
                  <a:pt x="1824" y="1635"/>
                  <a:pt x="1823" y="1635"/>
                  <a:pt x="1822" y="1635"/>
                </a:cubicBezTo>
                <a:cubicBezTo>
                  <a:pt x="1821" y="1635"/>
                  <a:pt x="1820" y="1636"/>
                  <a:pt x="1819" y="1636"/>
                </a:cubicBezTo>
                <a:cubicBezTo>
                  <a:pt x="1818" y="1636"/>
                  <a:pt x="1818" y="1636"/>
                  <a:pt x="1818" y="1636"/>
                </a:cubicBezTo>
                <a:cubicBezTo>
                  <a:pt x="1816" y="1636"/>
                  <a:pt x="1814" y="1637"/>
                  <a:pt x="1812" y="1637"/>
                </a:cubicBezTo>
                <a:cubicBezTo>
                  <a:pt x="1809" y="1637"/>
                  <a:pt x="1807" y="1637"/>
                  <a:pt x="1805" y="1637"/>
                </a:cubicBezTo>
                <a:cubicBezTo>
                  <a:pt x="1805" y="1637"/>
                  <a:pt x="1805" y="1637"/>
                  <a:pt x="1805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777" y="1637"/>
                  <a:pt x="1750" y="1637"/>
                  <a:pt x="1722" y="1638"/>
                </a:cubicBezTo>
                <a:cubicBezTo>
                  <a:pt x="1719" y="1638"/>
                  <a:pt x="1716" y="1637"/>
                  <a:pt x="1714" y="1637"/>
                </a:cubicBezTo>
                <a:cubicBezTo>
                  <a:pt x="1713" y="1637"/>
                  <a:pt x="1712" y="1637"/>
                  <a:pt x="1712" y="1637"/>
                </a:cubicBezTo>
                <a:cubicBezTo>
                  <a:pt x="1709" y="1636"/>
                  <a:pt x="1707" y="1636"/>
                  <a:pt x="1705" y="1636"/>
                </a:cubicBezTo>
                <a:cubicBezTo>
                  <a:pt x="1705" y="1636"/>
                  <a:pt x="1705" y="1636"/>
                  <a:pt x="1705" y="1636"/>
                </a:cubicBezTo>
                <a:cubicBezTo>
                  <a:pt x="1704" y="1635"/>
                  <a:pt x="1704" y="1635"/>
                  <a:pt x="1704" y="1635"/>
                </a:cubicBezTo>
                <a:cubicBezTo>
                  <a:pt x="1701" y="1635"/>
                  <a:pt x="1699" y="1634"/>
                  <a:pt x="1697" y="1633"/>
                </a:cubicBezTo>
                <a:cubicBezTo>
                  <a:pt x="1696" y="1633"/>
                  <a:pt x="1695" y="1632"/>
                  <a:pt x="1695" y="1632"/>
                </a:cubicBezTo>
                <a:cubicBezTo>
                  <a:pt x="1693" y="1632"/>
                  <a:pt x="1692" y="1631"/>
                  <a:pt x="1691" y="1630"/>
                </a:cubicBezTo>
                <a:cubicBezTo>
                  <a:pt x="1691" y="1630"/>
                  <a:pt x="1690" y="1630"/>
                  <a:pt x="1690" y="1630"/>
                </a:cubicBezTo>
                <a:cubicBezTo>
                  <a:pt x="1686" y="1628"/>
                  <a:pt x="1682" y="1625"/>
                  <a:pt x="1680" y="1622"/>
                </a:cubicBezTo>
                <a:close/>
                <a:moveTo>
                  <a:pt x="1875" y="1783"/>
                </a:moveTo>
                <a:cubicBezTo>
                  <a:pt x="1873" y="1787"/>
                  <a:pt x="1870" y="1790"/>
                  <a:pt x="1866" y="1793"/>
                </a:cubicBezTo>
                <a:cubicBezTo>
                  <a:pt x="1862" y="1796"/>
                  <a:pt x="1858" y="1799"/>
                  <a:pt x="1852" y="1800"/>
                </a:cubicBezTo>
                <a:cubicBezTo>
                  <a:pt x="1846" y="1802"/>
                  <a:pt x="1840" y="1803"/>
                  <a:pt x="1833" y="1803"/>
                </a:cubicBezTo>
                <a:cubicBezTo>
                  <a:pt x="1815" y="1803"/>
                  <a:pt x="1815" y="1803"/>
                  <a:pt x="1815" y="1803"/>
                </a:cubicBezTo>
                <a:cubicBezTo>
                  <a:pt x="1814" y="1803"/>
                  <a:pt x="1814" y="1803"/>
                  <a:pt x="1814" y="1803"/>
                </a:cubicBezTo>
                <a:cubicBezTo>
                  <a:pt x="1789" y="1803"/>
                  <a:pt x="1765" y="1803"/>
                  <a:pt x="1740" y="1803"/>
                </a:cubicBezTo>
                <a:cubicBezTo>
                  <a:pt x="1737" y="1803"/>
                  <a:pt x="1734" y="1803"/>
                  <a:pt x="1731" y="1803"/>
                </a:cubicBezTo>
                <a:cubicBezTo>
                  <a:pt x="1730" y="1803"/>
                  <a:pt x="1730" y="1803"/>
                  <a:pt x="1729" y="1803"/>
                </a:cubicBezTo>
                <a:cubicBezTo>
                  <a:pt x="1726" y="1802"/>
                  <a:pt x="1724" y="1802"/>
                  <a:pt x="1721" y="1801"/>
                </a:cubicBezTo>
                <a:cubicBezTo>
                  <a:pt x="1721" y="1801"/>
                  <a:pt x="1721" y="1801"/>
                  <a:pt x="1720" y="1801"/>
                </a:cubicBezTo>
                <a:cubicBezTo>
                  <a:pt x="1720" y="1801"/>
                  <a:pt x="1720" y="1801"/>
                  <a:pt x="1720" y="1801"/>
                </a:cubicBezTo>
                <a:cubicBezTo>
                  <a:pt x="1709" y="1798"/>
                  <a:pt x="1698" y="1792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1" y="1782"/>
                  <a:pt x="1690" y="1780"/>
                  <a:pt x="1690" y="1778"/>
                </a:cubicBezTo>
                <a:cubicBezTo>
                  <a:pt x="1689" y="1777"/>
                  <a:pt x="1689" y="1776"/>
                  <a:pt x="1689" y="1775"/>
                </a:cubicBezTo>
                <a:cubicBezTo>
                  <a:pt x="1688" y="1774"/>
                  <a:pt x="1688" y="1773"/>
                  <a:pt x="1688" y="1772"/>
                </a:cubicBezTo>
                <a:cubicBezTo>
                  <a:pt x="1688" y="1772"/>
                  <a:pt x="1688" y="1771"/>
                  <a:pt x="1688" y="1771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6" y="1756"/>
                  <a:pt x="1685" y="1742"/>
                  <a:pt x="1684" y="1728"/>
                </a:cubicBezTo>
                <a:cubicBezTo>
                  <a:pt x="1684" y="1725"/>
                  <a:pt x="1684" y="1723"/>
                  <a:pt x="1684" y="1721"/>
                </a:cubicBezTo>
                <a:cubicBezTo>
                  <a:pt x="1683" y="1714"/>
                  <a:pt x="1683" y="1714"/>
                  <a:pt x="1683" y="1714"/>
                </a:cubicBezTo>
                <a:cubicBezTo>
                  <a:pt x="1683" y="1713"/>
                  <a:pt x="1683" y="1713"/>
                  <a:pt x="1683" y="1713"/>
                </a:cubicBezTo>
                <a:cubicBezTo>
                  <a:pt x="1683" y="1711"/>
                  <a:pt x="1683" y="1710"/>
                  <a:pt x="1684" y="1709"/>
                </a:cubicBezTo>
                <a:cubicBezTo>
                  <a:pt x="1684" y="1708"/>
                  <a:pt x="1684" y="1707"/>
                  <a:pt x="1684" y="1707"/>
                </a:cubicBezTo>
                <a:cubicBezTo>
                  <a:pt x="1685" y="1706"/>
                  <a:pt x="1685" y="1705"/>
                  <a:pt x="1685" y="1704"/>
                </a:cubicBezTo>
                <a:cubicBezTo>
                  <a:pt x="1686" y="1703"/>
                  <a:pt x="1686" y="1703"/>
                  <a:pt x="1686" y="1702"/>
                </a:cubicBezTo>
                <a:cubicBezTo>
                  <a:pt x="1686" y="1702"/>
                  <a:pt x="1686" y="1702"/>
                  <a:pt x="1686" y="1702"/>
                </a:cubicBezTo>
                <a:cubicBezTo>
                  <a:pt x="1687" y="1700"/>
                  <a:pt x="1688" y="1699"/>
                  <a:pt x="1689" y="1698"/>
                </a:cubicBezTo>
                <a:cubicBezTo>
                  <a:pt x="1690" y="1697"/>
                  <a:pt x="1691" y="1697"/>
                  <a:pt x="1691" y="1696"/>
                </a:cubicBezTo>
                <a:cubicBezTo>
                  <a:pt x="1692" y="1695"/>
                  <a:pt x="1693" y="1695"/>
                  <a:pt x="1694" y="1694"/>
                </a:cubicBezTo>
                <a:cubicBezTo>
                  <a:pt x="1695" y="1694"/>
                  <a:pt x="1695" y="1693"/>
                  <a:pt x="1695" y="1693"/>
                </a:cubicBezTo>
                <a:cubicBezTo>
                  <a:pt x="1695" y="1693"/>
                  <a:pt x="1696" y="1693"/>
                  <a:pt x="1696" y="1693"/>
                </a:cubicBezTo>
                <a:cubicBezTo>
                  <a:pt x="1698" y="1692"/>
                  <a:pt x="1699" y="1691"/>
                  <a:pt x="1701" y="1690"/>
                </a:cubicBezTo>
                <a:cubicBezTo>
                  <a:pt x="1702" y="1690"/>
                  <a:pt x="1702" y="1689"/>
                  <a:pt x="1702" y="1689"/>
                </a:cubicBezTo>
                <a:cubicBezTo>
                  <a:pt x="1703" y="1689"/>
                  <a:pt x="1703" y="1689"/>
                  <a:pt x="1703" y="1689"/>
                </a:cubicBezTo>
                <a:cubicBezTo>
                  <a:pt x="1704" y="1689"/>
                  <a:pt x="1704" y="1689"/>
                  <a:pt x="1705" y="1688"/>
                </a:cubicBezTo>
                <a:cubicBezTo>
                  <a:pt x="1706" y="1688"/>
                  <a:pt x="1708" y="1687"/>
                  <a:pt x="1709" y="1687"/>
                </a:cubicBezTo>
                <a:cubicBezTo>
                  <a:pt x="1710" y="1687"/>
                  <a:pt x="1711" y="1686"/>
                  <a:pt x="1712" y="1686"/>
                </a:cubicBezTo>
                <a:cubicBezTo>
                  <a:pt x="1713" y="1686"/>
                  <a:pt x="1714" y="1686"/>
                  <a:pt x="1714" y="1686"/>
                </a:cubicBezTo>
                <a:cubicBezTo>
                  <a:pt x="1717" y="1685"/>
                  <a:pt x="1720" y="1685"/>
                  <a:pt x="1723" y="1685"/>
                </a:cubicBezTo>
                <a:cubicBezTo>
                  <a:pt x="1723" y="1685"/>
                  <a:pt x="1724" y="1685"/>
                  <a:pt x="1724" y="1685"/>
                </a:cubicBezTo>
                <a:cubicBezTo>
                  <a:pt x="1725" y="1685"/>
                  <a:pt x="1726" y="1685"/>
                  <a:pt x="1727" y="1685"/>
                </a:cubicBezTo>
                <a:cubicBezTo>
                  <a:pt x="1731" y="1685"/>
                  <a:pt x="1731" y="1685"/>
                  <a:pt x="1731" y="1685"/>
                </a:cubicBezTo>
                <a:cubicBezTo>
                  <a:pt x="1736" y="1684"/>
                  <a:pt x="1740" y="1684"/>
                  <a:pt x="1744" y="1684"/>
                </a:cubicBezTo>
                <a:cubicBezTo>
                  <a:pt x="1748" y="1684"/>
                  <a:pt x="1752" y="1684"/>
                  <a:pt x="1755" y="1684"/>
                </a:cubicBezTo>
                <a:cubicBezTo>
                  <a:pt x="1791" y="1684"/>
                  <a:pt x="1791" y="1684"/>
                  <a:pt x="1791" y="1684"/>
                </a:cubicBezTo>
                <a:cubicBezTo>
                  <a:pt x="1801" y="1684"/>
                  <a:pt x="1811" y="1684"/>
                  <a:pt x="1820" y="1685"/>
                </a:cubicBezTo>
                <a:cubicBezTo>
                  <a:pt x="1822" y="1685"/>
                  <a:pt x="1823" y="1685"/>
                  <a:pt x="1825" y="1685"/>
                </a:cubicBezTo>
                <a:cubicBezTo>
                  <a:pt x="1826" y="1686"/>
                  <a:pt x="1827" y="1686"/>
                  <a:pt x="1828" y="1686"/>
                </a:cubicBezTo>
                <a:cubicBezTo>
                  <a:pt x="1828" y="1686"/>
                  <a:pt x="1829" y="1686"/>
                  <a:pt x="1830" y="1686"/>
                </a:cubicBezTo>
                <a:cubicBezTo>
                  <a:pt x="1830" y="1686"/>
                  <a:pt x="1831" y="1686"/>
                  <a:pt x="1831" y="1687"/>
                </a:cubicBezTo>
                <a:cubicBezTo>
                  <a:pt x="1832" y="1687"/>
                  <a:pt x="1832" y="1687"/>
                  <a:pt x="1833" y="1687"/>
                </a:cubicBezTo>
                <a:cubicBezTo>
                  <a:pt x="1834" y="1687"/>
                  <a:pt x="1836" y="1688"/>
                  <a:pt x="1838" y="1689"/>
                </a:cubicBezTo>
                <a:cubicBezTo>
                  <a:pt x="1839" y="1689"/>
                  <a:pt x="1840" y="1689"/>
                  <a:pt x="1841" y="1690"/>
                </a:cubicBezTo>
                <a:cubicBezTo>
                  <a:pt x="1842" y="1690"/>
                  <a:pt x="1842" y="1690"/>
                  <a:pt x="1843" y="1691"/>
                </a:cubicBezTo>
                <a:cubicBezTo>
                  <a:pt x="1845" y="1691"/>
                  <a:pt x="1846" y="1692"/>
                  <a:pt x="1847" y="1693"/>
                </a:cubicBezTo>
                <a:cubicBezTo>
                  <a:pt x="1852" y="1695"/>
                  <a:pt x="1856" y="1698"/>
                  <a:pt x="1859" y="1702"/>
                </a:cubicBezTo>
                <a:cubicBezTo>
                  <a:pt x="1862" y="1705"/>
                  <a:pt x="1864" y="1709"/>
                  <a:pt x="1865" y="1713"/>
                </a:cubicBezTo>
                <a:cubicBezTo>
                  <a:pt x="1870" y="1736"/>
                  <a:pt x="1870" y="1736"/>
                  <a:pt x="1870" y="1736"/>
                </a:cubicBezTo>
                <a:cubicBezTo>
                  <a:pt x="1871" y="1746"/>
                  <a:pt x="1873" y="1755"/>
                  <a:pt x="1875" y="1764"/>
                </a:cubicBezTo>
                <a:cubicBezTo>
                  <a:pt x="1875" y="1764"/>
                  <a:pt x="1875" y="1764"/>
                  <a:pt x="1875" y="1764"/>
                </a:cubicBezTo>
                <a:cubicBezTo>
                  <a:pt x="1876" y="1770"/>
                  <a:pt x="1876" y="1770"/>
                  <a:pt x="1876" y="1770"/>
                </a:cubicBezTo>
                <a:cubicBezTo>
                  <a:pt x="1877" y="1775"/>
                  <a:pt x="1877" y="1779"/>
                  <a:pt x="1875" y="1783"/>
                </a:cubicBezTo>
                <a:close/>
                <a:moveTo>
                  <a:pt x="2041" y="1494"/>
                </a:moveTo>
                <a:cubicBezTo>
                  <a:pt x="2036" y="1492"/>
                  <a:pt x="2032" y="1490"/>
                  <a:pt x="2030" y="1487"/>
                </a:cubicBezTo>
                <a:cubicBezTo>
                  <a:pt x="2027" y="1485"/>
                  <a:pt x="2024" y="1482"/>
                  <a:pt x="2023" y="1479"/>
                </a:cubicBezTo>
                <a:cubicBezTo>
                  <a:pt x="2021" y="1474"/>
                  <a:pt x="2021" y="1474"/>
                  <a:pt x="2021" y="1474"/>
                </a:cubicBezTo>
                <a:cubicBezTo>
                  <a:pt x="2019" y="1467"/>
                  <a:pt x="2016" y="1460"/>
                  <a:pt x="2014" y="1453"/>
                </a:cubicBezTo>
                <a:cubicBezTo>
                  <a:pt x="2012" y="1449"/>
                  <a:pt x="2009" y="1444"/>
                  <a:pt x="2009" y="1439"/>
                </a:cubicBezTo>
                <a:cubicBezTo>
                  <a:pt x="2009" y="1439"/>
                  <a:pt x="2009" y="1438"/>
                  <a:pt x="2009" y="1437"/>
                </a:cubicBezTo>
                <a:cubicBezTo>
                  <a:pt x="2009" y="1437"/>
                  <a:pt x="2009" y="1437"/>
                  <a:pt x="2009" y="1437"/>
                </a:cubicBezTo>
                <a:cubicBezTo>
                  <a:pt x="2009" y="1436"/>
                  <a:pt x="2009" y="1436"/>
                  <a:pt x="2009" y="1436"/>
                </a:cubicBezTo>
                <a:cubicBezTo>
                  <a:pt x="2010" y="1435"/>
                  <a:pt x="2009" y="1435"/>
                  <a:pt x="2010" y="1434"/>
                </a:cubicBezTo>
                <a:cubicBezTo>
                  <a:pt x="2010" y="1434"/>
                  <a:pt x="2010" y="1434"/>
                  <a:pt x="2010" y="1434"/>
                </a:cubicBezTo>
                <a:cubicBezTo>
                  <a:pt x="2016" y="1421"/>
                  <a:pt x="2039" y="1423"/>
                  <a:pt x="2051" y="1423"/>
                </a:cubicBezTo>
                <a:cubicBezTo>
                  <a:pt x="2110" y="1422"/>
                  <a:pt x="2110" y="1422"/>
                  <a:pt x="2110" y="1422"/>
                </a:cubicBezTo>
                <a:cubicBezTo>
                  <a:pt x="2115" y="1422"/>
                  <a:pt x="2120" y="1423"/>
                  <a:pt x="2125" y="1424"/>
                </a:cubicBezTo>
                <a:cubicBezTo>
                  <a:pt x="2126" y="1424"/>
                  <a:pt x="2128" y="1424"/>
                  <a:pt x="2129" y="1425"/>
                </a:cubicBezTo>
                <a:cubicBezTo>
                  <a:pt x="2129" y="1425"/>
                  <a:pt x="2130" y="1425"/>
                  <a:pt x="2131" y="1425"/>
                </a:cubicBezTo>
                <a:cubicBezTo>
                  <a:pt x="2132" y="1425"/>
                  <a:pt x="2133" y="1426"/>
                  <a:pt x="2133" y="1426"/>
                </a:cubicBezTo>
                <a:cubicBezTo>
                  <a:pt x="2135" y="1426"/>
                  <a:pt x="2137" y="1427"/>
                  <a:pt x="2138" y="1428"/>
                </a:cubicBezTo>
                <a:cubicBezTo>
                  <a:pt x="2139" y="1428"/>
                  <a:pt x="2139" y="1428"/>
                  <a:pt x="2139" y="1428"/>
                </a:cubicBezTo>
                <a:cubicBezTo>
                  <a:pt x="2139" y="1428"/>
                  <a:pt x="2139" y="1428"/>
                  <a:pt x="2140" y="1428"/>
                </a:cubicBezTo>
                <a:cubicBezTo>
                  <a:pt x="2141" y="1429"/>
                  <a:pt x="2142" y="1429"/>
                  <a:pt x="2144" y="1430"/>
                </a:cubicBezTo>
                <a:cubicBezTo>
                  <a:pt x="2145" y="1431"/>
                  <a:pt x="2146" y="1431"/>
                  <a:pt x="2146" y="1431"/>
                </a:cubicBezTo>
                <a:cubicBezTo>
                  <a:pt x="2147" y="1432"/>
                  <a:pt x="2147" y="1432"/>
                  <a:pt x="2148" y="1432"/>
                </a:cubicBezTo>
                <a:cubicBezTo>
                  <a:pt x="2148" y="1433"/>
                  <a:pt x="2148" y="1433"/>
                  <a:pt x="2149" y="1433"/>
                </a:cubicBezTo>
                <a:cubicBezTo>
                  <a:pt x="2149" y="1433"/>
                  <a:pt x="2150" y="1434"/>
                  <a:pt x="2150" y="1434"/>
                </a:cubicBezTo>
                <a:cubicBezTo>
                  <a:pt x="2153" y="1436"/>
                  <a:pt x="2156" y="1439"/>
                  <a:pt x="2157" y="1442"/>
                </a:cubicBezTo>
                <a:cubicBezTo>
                  <a:pt x="2157" y="1442"/>
                  <a:pt x="2157" y="1442"/>
                  <a:pt x="2157" y="1442"/>
                </a:cubicBezTo>
                <a:cubicBezTo>
                  <a:pt x="2163" y="1450"/>
                  <a:pt x="2166" y="1460"/>
                  <a:pt x="2170" y="1468"/>
                </a:cubicBezTo>
                <a:cubicBezTo>
                  <a:pt x="2170" y="1468"/>
                  <a:pt x="2170" y="1468"/>
                  <a:pt x="2170" y="1468"/>
                </a:cubicBezTo>
                <a:cubicBezTo>
                  <a:pt x="2172" y="1473"/>
                  <a:pt x="2176" y="1477"/>
                  <a:pt x="2177" y="1482"/>
                </a:cubicBezTo>
                <a:cubicBezTo>
                  <a:pt x="2177" y="1482"/>
                  <a:pt x="2177" y="1483"/>
                  <a:pt x="2177" y="1483"/>
                </a:cubicBezTo>
                <a:cubicBezTo>
                  <a:pt x="2177" y="1483"/>
                  <a:pt x="2177" y="1483"/>
                  <a:pt x="2177" y="1483"/>
                </a:cubicBezTo>
                <a:cubicBezTo>
                  <a:pt x="2178" y="1492"/>
                  <a:pt x="2170" y="1496"/>
                  <a:pt x="2162" y="1498"/>
                </a:cubicBezTo>
                <a:cubicBezTo>
                  <a:pt x="2161" y="1498"/>
                  <a:pt x="2161" y="1498"/>
                  <a:pt x="2161" y="1499"/>
                </a:cubicBezTo>
                <a:cubicBezTo>
                  <a:pt x="2160" y="1499"/>
                  <a:pt x="2160" y="1499"/>
                  <a:pt x="2159" y="1499"/>
                </a:cubicBezTo>
                <a:cubicBezTo>
                  <a:pt x="2158" y="1499"/>
                  <a:pt x="2156" y="1499"/>
                  <a:pt x="2155" y="1500"/>
                </a:cubicBezTo>
                <a:cubicBezTo>
                  <a:pt x="2154" y="1500"/>
                  <a:pt x="2154" y="1500"/>
                  <a:pt x="2153" y="1500"/>
                </a:cubicBezTo>
                <a:cubicBezTo>
                  <a:pt x="2152" y="1500"/>
                  <a:pt x="2150" y="1500"/>
                  <a:pt x="2149" y="1500"/>
                </a:cubicBezTo>
                <a:cubicBezTo>
                  <a:pt x="2148" y="1500"/>
                  <a:pt x="2147" y="1500"/>
                  <a:pt x="2146" y="1500"/>
                </a:cubicBezTo>
                <a:cubicBezTo>
                  <a:pt x="2146" y="1500"/>
                  <a:pt x="2146" y="1500"/>
                  <a:pt x="2146" y="1500"/>
                </a:cubicBezTo>
                <a:cubicBezTo>
                  <a:pt x="2144" y="1500"/>
                  <a:pt x="2144" y="1500"/>
                  <a:pt x="2144" y="1500"/>
                </a:cubicBezTo>
                <a:cubicBezTo>
                  <a:pt x="2135" y="1500"/>
                  <a:pt x="2126" y="1500"/>
                  <a:pt x="2117" y="1500"/>
                </a:cubicBezTo>
                <a:cubicBezTo>
                  <a:pt x="2102" y="1500"/>
                  <a:pt x="2087" y="1500"/>
                  <a:pt x="2072" y="1500"/>
                </a:cubicBezTo>
                <a:cubicBezTo>
                  <a:pt x="2061" y="1500"/>
                  <a:pt x="2050" y="1499"/>
                  <a:pt x="2041" y="1494"/>
                </a:cubicBezTo>
                <a:cubicBezTo>
                  <a:pt x="2041" y="1494"/>
                  <a:pt x="2041" y="1494"/>
                  <a:pt x="2041" y="1494"/>
                </a:cubicBezTo>
                <a:close/>
                <a:moveTo>
                  <a:pt x="2079" y="1621"/>
                </a:moveTo>
                <a:cubicBezTo>
                  <a:pt x="2076" y="1617"/>
                  <a:pt x="2073" y="1614"/>
                  <a:pt x="2072" y="1611"/>
                </a:cubicBezTo>
                <a:cubicBezTo>
                  <a:pt x="2064" y="1588"/>
                  <a:pt x="2064" y="1588"/>
                  <a:pt x="2064" y="1588"/>
                </a:cubicBezTo>
                <a:cubicBezTo>
                  <a:pt x="2061" y="1581"/>
                  <a:pt x="2059" y="1575"/>
                  <a:pt x="2056" y="1568"/>
                </a:cubicBezTo>
                <a:cubicBezTo>
                  <a:pt x="2056" y="1568"/>
                  <a:pt x="2056" y="1568"/>
                  <a:pt x="2056" y="1568"/>
                </a:cubicBezTo>
                <a:cubicBezTo>
                  <a:pt x="2055" y="1565"/>
                  <a:pt x="2055" y="1565"/>
                  <a:pt x="2055" y="1565"/>
                </a:cubicBezTo>
                <a:cubicBezTo>
                  <a:pt x="2054" y="1561"/>
                  <a:pt x="2054" y="1558"/>
                  <a:pt x="2055" y="1555"/>
                </a:cubicBezTo>
                <a:cubicBezTo>
                  <a:pt x="2056" y="1553"/>
                  <a:pt x="2057" y="1552"/>
                  <a:pt x="2059" y="1550"/>
                </a:cubicBezTo>
                <a:cubicBezTo>
                  <a:pt x="2059" y="1550"/>
                  <a:pt x="2059" y="1550"/>
                  <a:pt x="2060" y="1549"/>
                </a:cubicBezTo>
                <a:cubicBezTo>
                  <a:pt x="2060" y="1549"/>
                  <a:pt x="2061" y="1548"/>
                  <a:pt x="2061" y="1548"/>
                </a:cubicBezTo>
                <a:cubicBezTo>
                  <a:pt x="2064" y="1546"/>
                  <a:pt x="2068" y="1544"/>
                  <a:pt x="2072" y="1543"/>
                </a:cubicBezTo>
                <a:cubicBezTo>
                  <a:pt x="2076" y="1542"/>
                  <a:pt x="2080" y="1542"/>
                  <a:pt x="2084" y="1541"/>
                </a:cubicBezTo>
                <a:cubicBezTo>
                  <a:pt x="2100" y="1540"/>
                  <a:pt x="2117" y="1541"/>
                  <a:pt x="2125" y="1541"/>
                </a:cubicBezTo>
                <a:cubicBezTo>
                  <a:pt x="2153" y="1541"/>
                  <a:pt x="2202" y="1535"/>
                  <a:pt x="2218" y="1564"/>
                </a:cubicBezTo>
                <a:cubicBezTo>
                  <a:pt x="2218" y="1564"/>
                  <a:pt x="2218" y="1564"/>
                  <a:pt x="2218" y="1564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24" y="1577"/>
                  <a:pt x="2230" y="1589"/>
                  <a:pt x="2236" y="1601"/>
                </a:cubicBezTo>
                <a:cubicBezTo>
                  <a:pt x="2238" y="1605"/>
                  <a:pt x="2241" y="1609"/>
                  <a:pt x="2242" y="1614"/>
                </a:cubicBezTo>
                <a:cubicBezTo>
                  <a:pt x="2242" y="1614"/>
                  <a:pt x="2242" y="1614"/>
                  <a:pt x="2242" y="1614"/>
                </a:cubicBezTo>
                <a:cubicBezTo>
                  <a:pt x="2242" y="1615"/>
                  <a:pt x="2242" y="1616"/>
                  <a:pt x="2242" y="1617"/>
                </a:cubicBezTo>
                <a:cubicBezTo>
                  <a:pt x="2242" y="1618"/>
                  <a:pt x="2242" y="1619"/>
                  <a:pt x="2242" y="1620"/>
                </a:cubicBezTo>
                <a:cubicBezTo>
                  <a:pt x="2242" y="1620"/>
                  <a:pt x="2242" y="1620"/>
                  <a:pt x="2242" y="1620"/>
                </a:cubicBezTo>
                <a:cubicBezTo>
                  <a:pt x="2242" y="1620"/>
                  <a:pt x="2242" y="1621"/>
                  <a:pt x="2242" y="1621"/>
                </a:cubicBezTo>
                <a:cubicBezTo>
                  <a:pt x="2242" y="1622"/>
                  <a:pt x="2241" y="1623"/>
                  <a:pt x="2240" y="1624"/>
                </a:cubicBezTo>
                <a:cubicBezTo>
                  <a:pt x="2240" y="1625"/>
                  <a:pt x="2240" y="1625"/>
                  <a:pt x="2240" y="1625"/>
                </a:cubicBezTo>
                <a:cubicBezTo>
                  <a:pt x="2239" y="1626"/>
                  <a:pt x="2238" y="1627"/>
                  <a:pt x="2237" y="1628"/>
                </a:cubicBezTo>
                <a:cubicBezTo>
                  <a:pt x="2237" y="1628"/>
                  <a:pt x="2237" y="1628"/>
                  <a:pt x="2237" y="1628"/>
                </a:cubicBezTo>
                <a:cubicBezTo>
                  <a:pt x="2236" y="1629"/>
                  <a:pt x="2236" y="1629"/>
                  <a:pt x="2236" y="1629"/>
                </a:cubicBezTo>
                <a:cubicBezTo>
                  <a:pt x="2235" y="1630"/>
                  <a:pt x="2234" y="1630"/>
                  <a:pt x="2234" y="1630"/>
                </a:cubicBezTo>
                <a:cubicBezTo>
                  <a:pt x="2231" y="1632"/>
                  <a:pt x="2229" y="1633"/>
                  <a:pt x="2225" y="1634"/>
                </a:cubicBezTo>
                <a:cubicBezTo>
                  <a:pt x="2225" y="1634"/>
                  <a:pt x="2224" y="1635"/>
                  <a:pt x="2223" y="1635"/>
                </a:cubicBezTo>
                <a:cubicBezTo>
                  <a:pt x="2221" y="1635"/>
                  <a:pt x="2220" y="1635"/>
                  <a:pt x="2219" y="1636"/>
                </a:cubicBezTo>
                <a:cubicBezTo>
                  <a:pt x="2218" y="1636"/>
                  <a:pt x="2218" y="1636"/>
                  <a:pt x="2217" y="1636"/>
                </a:cubicBezTo>
                <a:cubicBezTo>
                  <a:pt x="2217" y="1636"/>
                  <a:pt x="2216" y="1636"/>
                  <a:pt x="2216" y="1636"/>
                </a:cubicBezTo>
                <a:cubicBezTo>
                  <a:pt x="2187" y="1639"/>
                  <a:pt x="2156" y="1636"/>
                  <a:pt x="2126" y="1637"/>
                </a:cubicBezTo>
                <a:cubicBezTo>
                  <a:pt x="2123" y="1637"/>
                  <a:pt x="2120" y="1636"/>
                  <a:pt x="2117" y="1636"/>
                </a:cubicBezTo>
                <a:cubicBezTo>
                  <a:pt x="2117" y="1636"/>
                  <a:pt x="2117" y="1636"/>
                  <a:pt x="2117" y="1636"/>
                </a:cubicBezTo>
                <a:cubicBezTo>
                  <a:pt x="2106" y="1635"/>
                  <a:pt x="2095" y="1631"/>
                  <a:pt x="2086" y="1625"/>
                </a:cubicBezTo>
                <a:cubicBezTo>
                  <a:pt x="2083" y="1624"/>
                  <a:pt x="2081" y="1622"/>
                  <a:pt x="2079" y="1621"/>
                </a:cubicBezTo>
                <a:close/>
                <a:moveTo>
                  <a:pt x="2322" y="1782"/>
                </a:moveTo>
                <a:cubicBezTo>
                  <a:pt x="2322" y="1783"/>
                  <a:pt x="2321" y="1783"/>
                  <a:pt x="2321" y="1784"/>
                </a:cubicBezTo>
                <a:cubicBezTo>
                  <a:pt x="2321" y="1785"/>
                  <a:pt x="2321" y="1785"/>
                  <a:pt x="2321" y="1786"/>
                </a:cubicBezTo>
                <a:cubicBezTo>
                  <a:pt x="2320" y="1787"/>
                  <a:pt x="2320" y="1788"/>
                  <a:pt x="2319" y="1789"/>
                </a:cubicBezTo>
                <a:cubicBezTo>
                  <a:pt x="2319" y="1789"/>
                  <a:pt x="2319" y="1789"/>
                  <a:pt x="2319" y="1790"/>
                </a:cubicBezTo>
                <a:cubicBezTo>
                  <a:pt x="2318" y="1790"/>
                  <a:pt x="2318" y="1791"/>
                  <a:pt x="2317" y="1791"/>
                </a:cubicBezTo>
                <a:cubicBezTo>
                  <a:pt x="2317" y="1791"/>
                  <a:pt x="2317" y="1792"/>
                  <a:pt x="2316" y="1792"/>
                </a:cubicBezTo>
                <a:cubicBezTo>
                  <a:pt x="2316" y="1792"/>
                  <a:pt x="2316" y="1792"/>
                  <a:pt x="2316" y="1793"/>
                </a:cubicBezTo>
                <a:cubicBezTo>
                  <a:pt x="2310" y="1798"/>
                  <a:pt x="2303" y="1800"/>
                  <a:pt x="2296" y="1801"/>
                </a:cubicBezTo>
                <a:cubicBezTo>
                  <a:pt x="2296" y="1801"/>
                  <a:pt x="2295" y="1801"/>
                  <a:pt x="2295" y="1801"/>
                </a:cubicBezTo>
                <a:cubicBezTo>
                  <a:pt x="2292" y="1802"/>
                  <a:pt x="2289" y="1802"/>
                  <a:pt x="2286" y="1802"/>
                </a:cubicBezTo>
                <a:cubicBezTo>
                  <a:pt x="2286" y="1802"/>
                  <a:pt x="2286" y="1802"/>
                  <a:pt x="2286" y="1802"/>
                </a:cubicBezTo>
                <a:cubicBezTo>
                  <a:pt x="2283" y="1802"/>
                  <a:pt x="2283" y="1802"/>
                  <a:pt x="2283" y="1802"/>
                </a:cubicBezTo>
                <a:cubicBezTo>
                  <a:pt x="2280" y="1802"/>
                  <a:pt x="2277" y="1802"/>
                  <a:pt x="2275" y="1802"/>
                </a:cubicBezTo>
                <a:cubicBezTo>
                  <a:pt x="2193" y="1802"/>
                  <a:pt x="2193" y="1802"/>
                  <a:pt x="2193" y="1802"/>
                </a:cubicBezTo>
                <a:cubicBezTo>
                  <a:pt x="2190" y="1802"/>
                  <a:pt x="2187" y="1802"/>
                  <a:pt x="2184" y="1802"/>
                </a:cubicBezTo>
                <a:cubicBezTo>
                  <a:pt x="2183" y="1801"/>
                  <a:pt x="2182" y="1801"/>
                  <a:pt x="2181" y="1801"/>
                </a:cubicBezTo>
                <a:cubicBezTo>
                  <a:pt x="2164" y="1799"/>
                  <a:pt x="2144" y="1791"/>
                  <a:pt x="2135" y="1776"/>
                </a:cubicBezTo>
                <a:cubicBezTo>
                  <a:pt x="2133" y="1774"/>
                  <a:pt x="2132" y="1772"/>
                  <a:pt x="2131" y="1770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27" y="1757"/>
                  <a:pt x="2122" y="1746"/>
                  <a:pt x="2118" y="1734"/>
                </a:cubicBezTo>
                <a:cubicBezTo>
                  <a:pt x="2116" y="1728"/>
                  <a:pt x="2112" y="1720"/>
                  <a:pt x="2110" y="1713"/>
                </a:cubicBezTo>
                <a:cubicBezTo>
                  <a:pt x="2110" y="1713"/>
                  <a:pt x="2110" y="1713"/>
                  <a:pt x="2110" y="1713"/>
                </a:cubicBezTo>
                <a:cubicBezTo>
                  <a:pt x="2110" y="1713"/>
                  <a:pt x="2110" y="1712"/>
                  <a:pt x="2110" y="1712"/>
                </a:cubicBezTo>
                <a:cubicBezTo>
                  <a:pt x="2110" y="1712"/>
                  <a:pt x="2109" y="1711"/>
                  <a:pt x="2109" y="1710"/>
                </a:cubicBezTo>
                <a:cubicBezTo>
                  <a:pt x="2109" y="1707"/>
                  <a:pt x="2109" y="1704"/>
                  <a:pt x="2109" y="1701"/>
                </a:cubicBezTo>
                <a:cubicBezTo>
                  <a:pt x="2110" y="1699"/>
                  <a:pt x="2111" y="1698"/>
                  <a:pt x="2112" y="1696"/>
                </a:cubicBezTo>
                <a:cubicBezTo>
                  <a:pt x="2112" y="1696"/>
                  <a:pt x="2112" y="1696"/>
                  <a:pt x="2112" y="1696"/>
                </a:cubicBezTo>
                <a:cubicBezTo>
                  <a:pt x="2117" y="1688"/>
                  <a:pt x="2126" y="1685"/>
                  <a:pt x="2136" y="1684"/>
                </a:cubicBezTo>
                <a:cubicBezTo>
                  <a:pt x="2136" y="1684"/>
                  <a:pt x="2136" y="1684"/>
                  <a:pt x="2137" y="1684"/>
                </a:cubicBezTo>
                <a:cubicBezTo>
                  <a:pt x="2139" y="1684"/>
                  <a:pt x="2141" y="1684"/>
                  <a:pt x="2144" y="1684"/>
                </a:cubicBezTo>
                <a:cubicBezTo>
                  <a:pt x="2144" y="1684"/>
                  <a:pt x="2145" y="1683"/>
                  <a:pt x="2145" y="1683"/>
                </a:cubicBezTo>
                <a:cubicBezTo>
                  <a:pt x="2151" y="1683"/>
                  <a:pt x="2151" y="1683"/>
                  <a:pt x="2151" y="1683"/>
                </a:cubicBezTo>
                <a:cubicBezTo>
                  <a:pt x="2152" y="1683"/>
                  <a:pt x="2153" y="1683"/>
                  <a:pt x="2155" y="1683"/>
                </a:cubicBezTo>
                <a:cubicBezTo>
                  <a:pt x="2180" y="1683"/>
                  <a:pt x="2205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4" y="1683"/>
                  <a:pt x="2237" y="1683"/>
                  <a:pt x="2240" y="1684"/>
                </a:cubicBezTo>
                <a:cubicBezTo>
                  <a:pt x="2240" y="1684"/>
                  <a:pt x="2241" y="1684"/>
                  <a:pt x="2241" y="1684"/>
                </a:cubicBezTo>
                <a:cubicBezTo>
                  <a:pt x="2258" y="1686"/>
                  <a:pt x="2277" y="1693"/>
                  <a:pt x="2287" y="1706"/>
                </a:cubicBezTo>
                <a:cubicBezTo>
                  <a:pt x="2289" y="1708"/>
                  <a:pt x="2290" y="1710"/>
                  <a:pt x="2291" y="1712"/>
                </a:cubicBezTo>
                <a:cubicBezTo>
                  <a:pt x="2294" y="1717"/>
                  <a:pt x="2294" y="1717"/>
                  <a:pt x="2294" y="1717"/>
                </a:cubicBezTo>
                <a:cubicBezTo>
                  <a:pt x="2299" y="1727"/>
                  <a:pt x="2304" y="1737"/>
                  <a:pt x="2309" y="1748"/>
                </a:cubicBezTo>
                <a:cubicBezTo>
                  <a:pt x="2312" y="1754"/>
                  <a:pt x="2318" y="1762"/>
                  <a:pt x="2320" y="1771"/>
                </a:cubicBezTo>
                <a:cubicBezTo>
                  <a:pt x="2322" y="1775"/>
                  <a:pt x="2323" y="1778"/>
                  <a:pt x="2322" y="1782"/>
                </a:cubicBezTo>
                <a:close/>
                <a:moveTo>
                  <a:pt x="2340" y="1624"/>
                </a:moveTo>
                <a:cubicBezTo>
                  <a:pt x="2338" y="1622"/>
                  <a:pt x="2337" y="1621"/>
                  <a:pt x="2335" y="1620"/>
                </a:cubicBezTo>
                <a:cubicBezTo>
                  <a:pt x="2331" y="1617"/>
                  <a:pt x="2328" y="1613"/>
                  <a:pt x="2326" y="1610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17" y="1594"/>
                  <a:pt x="2310" y="1582"/>
                  <a:pt x="2303" y="1569"/>
                </a:cubicBezTo>
                <a:cubicBezTo>
                  <a:pt x="2303" y="1569"/>
                  <a:pt x="2303" y="1569"/>
                  <a:pt x="2303" y="1569"/>
                </a:cubicBezTo>
                <a:cubicBezTo>
                  <a:pt x="2300" y="1564"/>
                  <a:pt x="2300" y="1564"/>
                  <a:pt x="2300" y="1564"/>
                </a:cubicBezTo>
                <a:cubicBezTo>
                  <a:pt x="2298" y="1561"/>
                  <a:pt x="2298" y="1558"/>
                  <a:pt x="2298" y="1555"/>
                </a:cubicBezTo>
                <a:cubicBezTo>
                  <a:pt x="2299" y="1552"/>
                  <a:pt x="2300" y="1550"/>
                  <a:pt x="2303" y="1547"/>
                </a:cubicBezTo>
                <a:cubicBezTo>
                  <a:pt x="2306" y="1545"/>
                  <a:pt x="2309" y="1544"/>
                  <a:pt x="2313" y="1542"/>
                </a:cubicBezTo>
                <a:cubicBezTo>
                  <a:pt x="2318" y="1541"/>
                  <a:pt x="2323" y="1541"/>
                  <a:pt x="2329" y="1541"/>
                </a:cubicBezTo>
                <a:cubicBezTo>
                  <a:pt x="2330" y="1541"/>
                  <a:pt x="2330" y="1541"/>
                  <a:pt x="2330" y="1541"/>
                </a:cubicBezTo>
                <a:cubicBezTo>
                  <a:pt x="2342" y="1540"/>
                  <a:pt x="2356" y="1540"/>
                  <a:pt x="2363" y="1540"/>
                </a:cubicBezTo>
                <a:cubicBezTo>
                  <a:pt x="2394" y="1540"/>
                  <a:pt x="2443" y="1534"/>
                  <a:pt x="2463" y="1564"/>
                </a:cubicBezTo>
                <a:cubicBezTo>
                  <a:pt x="2470" y="1573"/>
                  <a:pt x="2476" y="1583"/>
                  <a:pt x="2483" y="1593"/>
                </a:cubicBezTo>
                <a:cubicBezTo>
                  <a:pt x="2486" y="1598"/>
                  <a:pt x="2492" y="1605"/>
                  <a:pt x="2495" y="1611"/>
                </a:cubicBezTo>
                <a:cubicBezTo>
                  <a:pt x="2497" y="1614"/>
                  <a:pt x="2498" y="1617"/>
                  <a:pt x="2498" y="1620"/>
                </a:cubicBezTo>
                <a:cubicBezTo>
                  <a:pt x="2498" y="1621"/>
                  <a:pt x="2497" y="1623"/>
                  <a:pt x="2496" y="1625"/>
                </a:cubicBezTo>
                <a:cubicBezTo>
                  <a:pt x="2496" y="1626"/>
                  <a:pt x="2495" y="1627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3" y="1629"/>
                  <a:pt x="2493" y="1629"/>
                  <a:pt x="2492" y="1630"/>
                </a:cubicBezTo>
                <a:cubicBezTo>
                  <a:pt x="2492" y="1630"/>
                  <a:pt x="2491" y="1630"/>
                  <a:pt x="2491" y="1630"/>
                </a:cubicBezTo>
                <a:cubicBezTo>
                  <a:pt x="2490" y="1631"/>
                  <a:pt x="2489" y="1631"/>
                  <a:pt x="2488" y="1632"/>
                </a:cubicBezTo>
                <a:cubicBezTo>
                  <a:pt x="2487" y="1632"/>
                  <a:pt x="2485" y="1633"/>
                  <a:pt x="2484" y="1633"/>
                </a:cubicBezTo>
                <a:cubicBezTo>
                  <a:pt x="2484" y="1633"/>
                  <a:pt x="2484" y="1634"/>
                  <a:pt x="2484" y="1634"/>
                </a:cubicBezTo>
                <a:cubicBezTo>
                  <a:pt x="2484" y="1634"/>
                  <a:pt x="2483" y="1634"/>
                  <a:pt x="2483" y="1634"/>
                </a:cubicBezTo>
                <a:cubicBezTo>
                  <a:pt x="2469" y="1638"/>
                  <a:pt x="2448" y="1636"/>
                  <a:pt x="2434" y="1636"/>
                </a:cubicBezTo>
                <a:cubicBezTo>
                  <a:pt x="2418" y="1636"/>
                  <a:pt x="2401" y="1636"/>
                  <a:pt x="2385" y="1636"/>
                </a:cubicBezTo>
                <a:cubicBezTo>
                  <a:pt x="2370" y="1636"/>
                  <a:pt x="2353" y="1632"/>
                  <a:pt x="2340" y="1624"/>
                </a:cubicBezTo>
                <a:close/>
                <a:moveTo>
                  <a:pt x="2605" y="1791"/>
                </a:moveTo>
                <a:cubicBezTo>
                  <a:pt x="2605" y="1791"/>
                  <a:pt x="2605" y="1791"/>
                  <a:pt x="2604" y="1791"/>
                </a:cubicBezTo>
                <a:cubicBezTo>
                  <a:pt x="2602" y="1794"/>
                  <a:pt x="2598" y="1797"/>
                  <a:pt x="2593" y="1798"/>
                </a:cubicBezTo>
                <a:cubicBezTo>
                  <a:pt x="2589" y="1800"/>
                  <a:pt x="2583" y="1801"/>
                  <a:pt x="2576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41" y="1801"/>
                  <a:pt x="2512" y="1801"/>
                  <a:pt x="2483" y="1801"/>
                </a:cubicBezTo>
                <a:cubicBezTo>
                  <a:pt x="2480" y="1801"/>
                  <a:pt x="2476" y="1801"/>
                  <a:pt x="2473" y="1801"/>
                </a:cubicBezTo>
                <a:cubicBezTo>
                  <a:pt x="2473" y="1801"/>
                  <a:pt x="2473" y="1801"/>
                  <a:pt x="2473" y="1801"/>
                </a:cubicBezTo>
                <a:cubicBezTo>
                  <a:pt x="2453" y="1799"/>
                  <a:pt x="2432" y="1790"/>
                  <a:pt x="2419" y="1775"/>
                </a:cubicBezTo>
                <a:cubicBezTo>
                  <a:pt x="2418" y="1773"/>
                  <a:pt x="2416" y="1771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09" y="1758"/>
                  <a:pt x="2402" y="1747"/>
                  <a:pt x="2396" y="1736"/>
                </a:cubicBezTo>
                <a:cubicBezTo>
                  <a:pt x="2392" y="1728"/>
                  <a:pt x="2383" y="1716"/>
                  <a:pt x="2381" y="1706"/>
                </a:cubicBezTo>
                <a:cubicBezTo>
                  <a:pt x="2381" y="1706"/>
                  <a:pt x="2381" y="1706"/>
                  <a:pt x="2381" y="1706"/>
                </a:cubicBezTo>
                <a:cubicBezTo>
                  <a:pt x="2380" y="1705"/>
                  <a:pt x="2380" y="1704"/>
                  <a:pt x="2380" y="1703"/>
                </a:cubicBezTo>
                <a:cubicBezTo>
                  <a:pt x="2379" y="1693"/>
                  <a:pt x="2387" y="1688"/>
                  <a:pt x="2396" y="1685"/>
                </a:cubicBezTo>
                <a:cubicBezTo>
                  <a:pt x="2396" y="1685"/>
                  <a:pt x="2396" y="1685"/>
                  <a:pt x="2396" y="1685"/>
                </a:cubicBezTo>
                <a:cubicBezTo>
                  <a:pt x="2396" y="1685"/>
                  <a:pt x="2397" y="1685"/>
                  <a:pt x="2397" y="1685"/>
                </a:cubicBezTo>
                <a:cubicBezTo>
                  <a:pt x="2398" y="1685"/>
                  <a:pt x="2398" y="1685"/>
                  <a:pt x="2399" y="1684"/>
                </a:cubicBezTo>
                <a:cubicBezTo>
                  <a:pt x="2403" y="1683"/>
                  <a:pt x="2408" y="1683"/>
                  <a:pt x="2413" y="1683"/>
                </a:cubicBezTo>
                <a:cubicBezTo>
                  <a:pt x="2470" y="1683"/>
                  <a:pt x="2470" y="1683"/>
                  <a:pt x="2470" y="1683"/>
                </a:cubicBezTo>
                <a:cubicBezTo>
                  <a:pt x="2479" y="1683"/>
                  <a:pt x="2489" y="1683"/>
                  <a:pt x="2498" y="1683"/>
                </a:cubicBezTo>
                <a:cubicBezTo>
                  <a:pt x="2498" y="1683"/>
                  <a:pt x="2498" y="1683"/>
                  <a:pt x="2498" y="1683"/>
                </a:cubicBezTo>
                <a:cubicBezTo>
                  <a:pt x="2499" y="1683"/>
                  <a:pt x="2499" y="1683"/>
                  <a:pt x="2500" y="1683"/>
                </a:cubicBezTo>
                <a:cubicBezTo>
                  <a:pt x="2502" y="1683"/>
                  <a:pt x="2505" y="1683"/>
                  <a:pt x="2507" y="1683"/>
                </a:cubicBezTo>
                <a:cubicBezTo>
                  <a:pt x="2508" y="1683"/>
                  <a:pt x="2508" y="1683"/>
                  <a:pt x="2509" y="1683"/>
                </a:cubicBezTo>
                <a:cubicBezTo>
                  <a:pt x="2527" y="1685"/>
                  <a:pt x="2546" y="1692"/>
                  <a:pt x="2558" y="1705"/>
                </a:cubicBezTo>
                <a:cubicBezTo>
                  <a:pt x="2559" y="1705"/>
                  <a:pt x="2560" y="1706"/>
                  <a:pt x="2561" y="1707"/>
                </a:cubicBezTo>
                <a:cubicBezTo>
                  <a:pt x="2561" y="1708"/>
                  <a:pt x="2562" y="1708"/>
                  <a:pt x="2562" y="1709"/>
                </a:cubicBezTo>
                <a:cubicBezTo>
                  <a:pt x="2563" y="1710"/>
                  <a:pt x="2563" y="1710"/>
                  <a:pt x="2564" y="1711"/>
                </a:cubicBezTo>
                <a:cubicBezTo>
                  <a:pt x="2564" y="1711"/>
                  <a:pt x="2564" y="1711"/>
                  <a:pt x="2564" y="1711"/>
                </a:cubicBezTo>
                <a:cubicBezTo>
                  <a:pt x="2566" y="1713"/>
                  <a:pt x="2566" y="1713"/>
                  <a:pt x="2566" y="1713"/>
                </a:cubicBezTo>
                <a:cubicBezTo>
                  <a:pt x="2571" y="1721"/>
                  <a:pt x="2576" y="1729"/>
                  <a:pt x="2582" y="1737"/>
                </a:cubicBezTo>
                <a:cubicBezTo>
                  <a:pt x="2582" y="1737"/>
                  <a:pt x="2582" y="1737"/>
                  <a:pt x="2582" y="1737"/>
                </a:cubicBezTo>
                <a:cubicBezTo>
                  <a:pt x="2589" y="1748"/>
                  <a:pt x="2599" y="1759"/>
                  <a:pt x="2605" y="1772"/>
                </a:cubicBezTo>
                <a:cubicBezTo>
                  <a:pt x="2606" y="1773"/>
                  <a:pt x="2606" y="1773"/>
                  <a:pt x="2606" y="1774"/>
                </a:cubicBezTo>
                <a:cubicBezTo>
                  <a:pt x="2607" y="1775"/>
                  <a:pt x="2607" y="1775"/>
                  <a:pt x="2607" y="1775"/>
                </a:cubicBezTo>
                <a:cubicBezTo>
                  <a:pt x="2609" y="1782"/>
                  <a:pt x="2608" y="1787"/>
                  <a:pt x="2605" y="1791"/>
                </a:cubicBezTo>
                <a:close/>
                <a:moveTo>
                  <a:pt x="2937" y="318"/>
                </a:moveTo>
                <a:cubicBezTo>
                  <a:pt x="3034" y="414"/>
                  <a:pt x="3089" y="549"/>
                  <a:pt x="3089" y="685"/>
                </a:cubicBezTo>
                <a:cubicBezTo>
                  <a:pt x="3089" y="821"/>
                  <a:pt x="3034" y="955"/>
                  <a:pt x="2937" y="1051"/>
                </a:cubicBezTo>
                <a:cubicBezTo>
                  <a:pt x="3050" y="999"/>
                  <a:pt x="3153" y="855"/>
                  <a:pt x="3152" y="685"/>
                </a:cubicBezTo>
                <a:cubicBezTo>
                  <a:pt x="3153" y="514"/>
                  <a:pt x="3050" y="371"/>
                  <a:pt x="2937" y="318"/>
                </a:cubicBezTo>
                <a:close/>
                <a:moveTo>
                  <a:pt x="216" y="318"/>
                </a:moveTo>
                <a:cubicBezTo>
                  <a:pt x="104" y="371"/>
                  <a:pt x="0" y="514"/>
                  <a:pt x="2" y="685"/>
                </a:cubicBezTo>
                <a:cubicBezTo>
                  <a:pt x="0" y="855"/>
                  <a:pt x="104" y="999"/>
                  <a:pt x="216" y="1051"/>
                </a:cubicBezTo>
                <a:cubicBezTo>
                  <a:pt x="120" y="955"/>
                  <a:pt x="64" y="821"/>
                  <a:pt x="65" y="685"/>
                </a:cubicBezTo>
                <a:cubicBezTo>
                  <a:pt x="64" y="549"/>
                  <a:pt x="120" y="414"/>
                  <a:pt x="216" y="3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1735" tIns="30867" rIns="61735" bIns="30867" numCol="1" anchor="t" anchorCtr="0" compatLnSpc="1"/>
          <a:lstStyle/>
          <a:p>
            <a:endParaRPr lang="en-US" sz="1200"/>
          </a:p>
        </p:txBody>
      </p:sp>
      <p:sp>
        <p:nvSpPr>
          <p:cNvPr id="15" name="Freeform 82"/>
          <p:cNvSpPr>
            <a:spLocks noEditPoints="1"/>
          </p:cNvSpPr>
          <p:nvPr/>
        </p:nvSpPr>
        <p:spPr bwMode="black">
          <a:xfrm>
            <a:off x="2835275" y="4415155"/>
            <a:ext cx="563245" cy="476250"/>
          </a:xfrm>
          <a:custGeom>
            <a:avLst/>
            <a:gdLst>
              <a:gd name="T0" fmla="*/ 590 w 2193"/>
              <a:gd name="T1" fmla="*/ 531 h 2197"/>
              <a:gd name="T2" fmla="*/ 1140 w 2193"/>
              <a:gd name="T3" fmla="*/ 364 h 2197"/>
              <a:gd name="T4" fmla="*/ 1100 w 2193"/>
              <a:gd name="T5" fmla="*/ 435 h 2197"/>
              <a:gd name="T6" fmla="*/ 1066 w 2193"/>
              <a:gd name="T7" fmla="*/ 405 h 2197"/>
              <a:gd name="T8" fmla="*/ 1025 w 2193"/>
              <a:gd name="T9" fmla="*/ 503 h 2197"/>
              <a:gd name="T10" fmla="*/ 951 w 2193"/>
              <a:gd name="T11" fmla="*/ 405 h 2197"/>
              <a:gd name="T12" fmla="*/ 992 w 2193"/>
              <a:gd name="T13" fmla="*/ 503 h 2197"/>
              <a:gd name="T14" fmla="*/ 877 w 2193"/>
              <a:gd name="T15" fmla="*/ 364 h 2197"/>
              <a:gd name="T16" fmla="*/ 917 w 2193"/>
              <a:gd name="T17" fmla="*/ 544 h 2197"/>
              <a:gd name="T18" fmla="*/ 802 w 2193"/>
              <a:gd name="T19" fmla="*/ 435 h 2197"/>
              <a:gd name="T20" fmla="*/ 802 w 2193"/>
              <a:gd name="T21" fmla="*/ 544 h 2197"/>
              <a:gd name="T22" fmla="*/ 768 w 2193"/>
              <a:gd name="T23" fmla="*/ 435 h 2197"/>
              <a:gd name="T24" fmla="*/ 727 w 2193"/>
              <a:gd name="T25" fmla="*/ 503 h 2197"/>
              <a:gd name="T26" fmla="*/ 693 w 2193"/>
              <a:gd name="T27" fmla="*/ 476 h 2197"/>
              <a:gd name="T28" fmla="*/ 655 w 2193"/>
              <a:gd name="T29" fmla="*/ 282 h 2197"/>
              <a:gd name="T30" fmla="*/ 655 w 2193"/>
              <a:gd name="T31" fmla="*/ 282 h 2197"/>
              <a:gd name="T32" fmla="*/ 1140 w 2193"/>
              <a:gd name="T33" fmla="*/ 92 h 2197"/>
              <a:gd name="T34" fmla="*/ 1100 w 2193"/>
              <a:gd name="T35" fmla="*/ 191 h 2197"/>
              <a:gd name="T36" fmla="*/ 1025 w 2193"/>
              <a:gd name="T37" fmla="*/ 92 h 2197"/>
              <a:gd name="T38" fmla="*/ 1066 w 2193"/>
              <a:gd name="T39" fmla="*/ 191 h 2197"/>
              <a:gd name="T40" fmla="*/ 951 w 2193"/>
              <a:gd name="T41" fmla="*/ 52 h 2197"/>
              <a:gd name="T42" fmla="*/ 992 w 2193"/>
              <a:gd name="T43" fmla="*/ 231 h 2197"/>
              <a:gd name="T44" fmla="*/ 877 w 2193"/>
              <a:gd name="T45" fmla="*/ 123 h 2197"/>
              <a:gd name="T46" fmla="*/ 877 w 2193"/>
              <a:gd name="T47" fmla="*/ 231 h 2197"/>
              <a:gd name="T48" fmla="*/ 842 w 2193"/>
              <a:gd name="T49" fmla="*/ 123 h 2197"/>
              <a:gd name="T50" fmla="*/ 802 w 2193"/>
              <a:gd name="T51" fmla="*/ 191 h 2197"/>
              <a:gd name="T52" fmla="*/ 768 w 2193"/>
              <a:gd name="T53" fmla="*/ 163 h 2197"/>
              <a:gd name="T54" fmla="*/ 653 w 2193"/>
              <a:gd name="T55" fmla="*/ 52 h 2197"/>
              <a:gd name="T56" fmla="*/ 653 w 2193"/>
              <a:gd name="T57" fmla="*/ 163 h 2197"/>
              <a:gd name="T58" fmla="*/ 1315 w 2193"/>
              <a:gd name="T59" fmla="*/ 2023 h 2197"/>
              <a:gd name="T60" fmla="*/ 1444 w 2193"/>
              <a:gd name="T61" fmla="*/ 2179 h 2197"/>
              <a:gd name="T62" fmla="*/ 1597 w 2193"/>
              <a:gd name="T63" fmla="*/ 1488 h 2197"/>
              <a:gd name="T64" fmla="*/ 2182 w 2193"/>
              <a:gd name="T65" fmla="*/ 1590 h 2197"/>
              <a:gd name="T66" fmla="*/ 925 w 2193"/>
              <a:gd name="T67" fmla="*/ 1617 h 2197"/>
              <a:gd name="T68" fmla="*/ 1137 w 2193"/>
              <a:gd name="T69" fmla="*/ 1617 h 2197"/>
              <a:gd name="T70" fmla="*/ 2090 w 2193"/>
              <a:gd name="T71" fmla="*/ 1142 h 2197"/>
              <a:gd name="T72" fmla="*/ 1538 w 2193"/>
              <a:gd name="T73" fmla="*/ 908 h 2197"/>
              <a:gd name="T74" fmla="*/ 1043 w 2193"/>
              <a:gd name="T75" fmla="*/ 908 h 2197"/>
              <a:gd name="T76" fmla="*/ 103 w 2193"/>
              <a:gd name="T77" fmla="*/ 1377 h 2197"/>
              <a:gd name="T78" fmla="*/ 1675 w 2193"/>
              <a:gd name="T79" fmla="*/ 1407 h 2197"/>
              <a:gd name="T80" fmla="*/ 1268 w 2193"/>
              <a:gd name="T81" fmla="*/ 1660 h 2197"/>
              <a:gd name="T82" fmla="*/ 1268 w 2193"/>
              <a:gd name="T83" fmla="*/ 1660 h 2197"/>
              <a:gd name="T84" fmla="*/ 1140 w 2193"/>
              <a:gd name="T85" fmla="*/ 788 h 2197"/>
              <a:gd name="T86" fmla="*/ 1025 w 2193"/>
              <a:gd name="T87" fmla="*/ 677 h 2197"/>
              <a:gd name="T88" fmla="*/ 1025 w 2193"/>
              <a:gd name="T89" fmla="*/ 788 h 2197"/>
              <a:gd name="T90" fmla="*/ 653 w 2193"/>
              <a:gd name="T91" fmla="*/ 788 h 2197"/>
              <a:gd name="T92" fmla="*/ 693 w 2193"/>
              <a:gd name="T93" fmla="*/ 717 h 2197"/>
              <a:gd name="T94" fmla="*/ 727 w 2193"/>
              <a:gd name="T95" fmla="*/ 748 h 2197"/>
              <a:gd name="T96" fmla="*/ 842 w 2193"/>
              <a:gd name="T97" fmla="*/ 856 h 2197"/>
              <a:gd name="T98" fmla="*/ 842 w 2193"/>
              <a:gd name="T99" fmla="*/ 748 h 2197"/>
              <a:gd name="T100" fmla="*/ 877 w 2193"/>
              <a:gd name="T101" fmla="*/ 856 h 2197"/>
              <a:gd name="T102" fmla="*/ 917 w 2193"/>
              <a:gd name="T103" fmla="*/ 788 h 2197"/>
              <a:gd name="T104" fmla="*/ 951 w 2193"/>
              <a:gd name="T105" fmla="*/ 816 h 2197"/>
              <a:gd name="T106" fmla="*/ 992 w 2193"/>
              <a:gd name="T107" fmla="*/ 717 h 2197"/>
              <a:gd name="T108" fmla="*/ 1066 w 2193"/>
              <a:gd name="T109" fmla="*/ 856 h 2197"/>
              <a:gd name="T110" fmla="*/ 176 w 2193"/>
              <a:gd name="T111" fmla="*/ 1407 h 2197"/>
              <a:gd name="T112" fmla="*/ 0 w 2193"/>
              <a:gd name="T113" fmla="*/ 1622 h 2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193" h="2197">
                <a:moveTo>
                  <a:pt x="655" y="595"/>
                </a:moveTo>
                <a:cubicBezTo>
                  <a:pt x="1538" y="595"/>
                  <a:pt x="1538" y="595"/>
                  <a:pt x="1538" y="595"/>
                </a:cubicBezTo>
                <a:cubicBezTo>
                  <a:pt x="1574" y="595"/>
                  <a:pt x="1603" y="566"/>
                  <a:pt x="1603" y="531"/>
                </a:cubicBezTo>
                <a:cubicBezTo>
                  <a:pt x="1603" y="377"/>
                  <a:pt x="1603" y="377"/>
                  <a:pt x="1603" y="377"/>
                </a:cubicBezTo>
                <a:cubicBezTo>
                  <a:pt x="1603" y="342"/>
                  <a:pt x="1574" y="313"/>
                  <a:pt x="1538" y="313"/>
                </a:cubicBezTo>
                <a:cubicBezTo>
                  <a:pt x="655" y="313"/>
                  <a:pt x="655" y="313"/>
                  <a:pt x="655" y="313"/>
                </a:cubicBezTo>
                <a:cubicBezTo>
                  <a:pt x="619" y="313"/>
                  <a:pt x="590" y="342"/>
                  <a:pt x="590" y="377"/>
                </a:cubicBezTo>
                <a:cubicBezTo>
                  <a:pt x="590" y="531"/>
                  <a:pt x="590" y="531"/>
                  <a:pt x="590" y="531"/>
                </a:cubicBezTo>
                <a:cubicBezTo>
                  <a:pt x="590" y="566"/>
                  <a:pt x="619" y="595"/>
                  <a:pt x="655" y="595"/>
                </a:cubicBezTo>
                <a:close/>
                <a:moveTo>
                  <a:pt x="1464" y="403"/>
                </a:moveTo>
                <a:cubicBezTo>
                  <a:pt x="1492" y="403"/>
                  <a:pt x="1515" y="426"/>
                  <a:pt x="1515" y="454"/>
                </a:cubicBezTo>
                <a:cubicBezTo>
                  <a:pt x="1515" y="482"/>
                  <a:pt x="1492" y="505"/>
                  <a:pt x="1464" y="505"/>
                </a:cubicBezTo>
                <a:cubicBezTo>
                  <a:pt x="1436" y="505"/>
                  <a:pt x="1413" y="482"/>
                  <a:pt x="1413" y="454"/>
                </a:cubicBezTo>
                <a:cubicBezTo>
                  <a:pt x="1413" y="426"/>
                  <a:pt x="1436" y="403"/>
                  <a:pt x="1464" y="403"/>
                </a:cubicBezTo>
                <a:close/>
                <a:moveTo>
                  <a:pt x="1100" y="364"/>
                </a:moveTo>
                <a:cubicBezTo>
                  <a:pt x="1140" y="364"/>
                  <a:pt x="1140" y="364"/>
                  <a:pt x="1140" y="364"/>
                </a:cubicBezTo>
                <a:cubicBezTo>
                  <a:pt x="1140" y="405"/>
                  <a:pt x="1140" y="405"/>
                  <a:pt x="1140" y="405"/>
                </a:cubicBezTo>
                <a:cubicBezTo>
                  <a:pt x="1100" y="405"/>
                  <a:pt x="1100" y="405"/>
                  <a:pt x="1100" y="405"/>
                </a:cubicBezTo>
                <a:lnTo>
                  <a:pt x="1100" y="364"/>
                </a:lnTo>
                <a:close/>
                <a:moveTo>
                  <a:pt x="1100" y="435"/>
                </a:moveTo>
                <a:cubicBezTo>
                  <a:pt x="1140" y="435"/>
                  <a:pt x="1140" y="435"/>
                  <a:pt x="1140" y="435"/>
                </a:cubicBezTo>
                <a:cubicBezTo>
                  <a:pt x="1140" y="476"/>
                  <a:pt x="1140" y="476"/>
                  <a:pt x="1140" y="476"/>
                </a:cubicBezTo>
                <a:cubicBezTo>
                  <a:pt x="1100" y="476"/>
                  <a:pt x="1100" y="476"/>
                  <a:pt x="1100" y="476"/>
                </a:cubicBezTo>
                <a:lnTo>
                  <a:pt x="1100" y="435"/>
                </a:lnTo>
                <a:close/>
                <a:moveTo>
                  <a:pt x="1100" y="503"/>
                </a:moveTo>
                <a:cubicBezTo>
                  <a:pt x="1140" y="503"/>
                  <a:pt x="1140" y="503"/>
                  <a:pt x="1140" y="503"/>
                </a:cubicBezTo>
                <a:cubicBezTo>
                  <a:pt x="1140" y="544"/>
                  <a:pt x="1140" y="544"/>
                  <a:pt x="1140" y="544"/>
                </a:cubicBezTo>
                <a:cubicBezTo>
                  <a:pt x="1100" y="544"/>
                  <a:pt x="1100" y="544"/>
                  <a:pt x="1100" y="544"/>
                </a:cubicBezTo>
                <a:lnTo>
                  <a:pt x="1100" y="503"/>
                </a:lnTo>
                <a:close/>
                <a:moveTo>
                  <a:pt x="1025" y="364"/>
                </a:moveTo>
                <a:cubicBezTo>
                  <a:pt x="1066" y="364"/>
                  <a:pt x="1066" y="364"/>
                  <a:pt x="1066" y="364"/>
                </a:cubicBezTo>
                <a:cubicBezTo>
                  <a:pt x="1066" y="405"/>
                  <a:pt x="1066" y="405"/>
                  <a:pt x="1066" y="405"/>
                </a:cubicBezTo>
                <a:cubicBezTo>
                  <a:pt x="1025" y="405"/>
                  <a:pt x="1025" y="405"/>
                  <a:pt x="1025" y="405"/>
                </a:cubicBezTo>
                <a:lnTo>
                  <a:pt x="1025" y="364"/>
                </a:lnTo>
                <a:close/>
                <a:moveTo>
                  <a:pt x="1025" y="435"/>
                </a:moveTo>
                <a:cubicBezTo>
                  <a:pt x="1066" y="435"/>
                  <a:pt x="1066" y="435"/>
                  <a:pt x="1066" y="435"/>
                </a:cubicBezTo>
                <a:cubicBezTo>
                  <a:pt x="1066" y="476"/>
                  <a:pt x="1066" y="476"/>
                  <a:pt x="1066" y="476"/>
                </a:cubicBezTo>
                <a:cubicBezTo>
                  <a:pt x="1025" y="476"/>
                  <a:pt x="1025" y="476"/>
                  <a:pt x="1025" y="476"/>
                </a:cubicBezTo>
                <a:lnTo>
                  <a:pt x="1025" y="435"/>
                </a:lnTo>
                <a:close/>
                <a:moveTo>
                  <a:pt x="1025" y="503"/>
                </a:moveTo>
                <a:cubicBezTo>
                  <a:pt x="1066" y="503"/>
                  <a:pt x="1066" y="503"/>
                  <a:pt x="1066" y="503"/>
                </a:cubicBezTo>
                <a:cubicBezTo>
                  <a:pt x="1066" y="544"/>
                  <a:pt x="1066" y="544"/>
                  <a:pt x="1066" y="544"/>
                </a:cubicBezTo>
                <a:cubicBezTo>
                  <a:pt x="1025" y="544"/>
                  <a:pt x="1025" y="544"/>
                  <a:pt x="1025" y="544"/>
                </a:cubicBezTo>
                <a:lnTo>
                  <a:pt x="1025" y="503"/>
                </a:lnTo>
                <a:close/>
                <a:moveTo>
                  <a:pt x="951" y="364"/>
                </a:moveTo>
                <a:cubicBezTo>
                  <a:pt x="992" y="364"/>
                  <a:pt x="992" y="364"/>
                  <a:pt x="992" y="364"/>
                </a:cubicBezTo>
                <a:cubicBezTo>
                  <a:pt x="992" y="405"/>
                  <a:pt x="992" y="405"/>
                  <a:pt x="992" y="405"/>
                </a:cubicBezTo>
                <a:cubicBezTo>
                  <a:pt x="951" y="405"/>
                  <a:pt x="951" y="405"/>
                  <a:pt x="951" y="405"/>
                </a:cubicBezTo>
                <a:lnTo>
                  <a:pt x="951" y="364"/>
                </a:lnTo>
                <a:close/>
                <a:moveTo>
                  <a:pt x="951" y="435"/>
                </a:moveTo>
                <a:cubicBezTo>
                  <a:pt x="992" y="435"/>
                  <a:pt x="992" y="435"/>
                  <a:pt x="992" y="435"/>
                </a:cubicBezTo>
                <a:cubicBezTo>
                  <a:pt x="992" y="476"/>
                  <a:pt x="992" y="476"/>
                  <a:pt x="992" y="476"/>
                </a:cubicBezTo>
                <a:cubicBezTo>
                  <a:pt x="951" y="476"/>
                  <a:pt x="951" y="476"/>
                  <a:pt x="951" y="476"/>
                </a:cubicBezTo>
                <a:lnTo>
                  <a:pt x="951" y="435"/>
                </a:lnTo>
                <a:close/>
                <a:moveTo>
                  <a:pt x="951" y="503"/>
                </a:moveTo>
                <a:cubicBezTo>
                  <a:pt x="992" y="503"/>
                  <a:pt x="992" y="503"/>
                  <a:pt x="992" y="503"/>
                </a:cubicBezTo>
                <a:cubicBezTo>
                  <a:pt x="992" y="544"/>
                  <a:pt x="992" y="544"/>
                  <a:pt x="992" y="544"/>
                </a:cubicBezTo>
                <a:cubicBezTo>
                  <a:pt x="951" y="544"/>
                  <a:pt x="951" y="544"/>
                  <a:pt x="951" y="544"/>
                </a:cubicBezTo>
                <a:lnTo>
                  <a:pt x="951" y="503"/>
                </a:lnTo>
                <a:close/>
                <a:moveTo>
                  <a:pt x="877" y="364"/>
                </a:moveTo>
                <a:cubicBezTo>
                  <a:pt x="917" y="364"/>
                  <a:pt x="917" y="364"/>
                  <a:pt x="917" y="364"/>
                </a:cubicBezTo>
                <a:cubicBezTo>
                  <a:pt x="917" y="405"/>
                  <a:pt x="917" y="405"/>
                  <a:pt x="917" y="405"/>
                </a:cubicBezTo>
                <a:cubicBezTo>
                  <a:pt x="877" y="405"/>
                  <a:pt x="877" y="405"/>
                  <a:pt x="877" y="405"/>
                </a:cubicBezTo>
                <a:lnTo>
                  <a:pt x="877" y="364"/>
                </a:lnTo>
                <a:close/>
                <a:moveTo>
                  <a:pt x="877" y="435"/>
                </a:moveTo>
                <a:cubicBezTo>
                  <a:pt x="917" y="435"/>
                  <a:pt x="917" y="435"/>
                  <a:pt x="917" y="435"/>
                </a:cubicBezTo>
                <a:cubicBezTo>
                  <a:pt x="917" y="476"/>
                  <a:pt x="917" y="476"/>
                  <a:pt x="917" y="476"/>
                </a:cubicBezTo>
                <a:cubicBezTo>
                  <a:pt x="877" y="476"/>
                  <a:pt x="877" y="476"/>
                  <a:pt x="877" y="476"/>
                </a:cubicBezTo>
                <a:lnTo>
                  <a:pt x="877" y="435"/>
                </a:lnTo>
                <a:close/>
                <a:moveTo>
                  <a:pt x="877" y="503"/>
                </a:moveTo>
                <a:cubicBezTo>
                  <a:pt x="917" y="503"/>
                  <a:pt x="917" y="503"/>
                  <a:pt x="917" y="503"/>
                </a:cubicBezTo>
                <a:cubicBezTo>
                  <a:pt x="917" y="544"/>
                  <a:pt x="917" y="544"/>
                  <a:pt x="917" y="544"/>
                </a:cubicBezTo>
                <a:cubicBezTo>
                  <a:pt x="877" y="544"/>
                  <a:pt x="877" y="544"/>
                  <a:pt x="877" y="544"/>
                </a:cubicBezTo>
                <a:lnTo>
                  <a:pt x="877" y="503"/>
                </a:lnTo>
                <a:close/>
                <a:moveTo>
                  <a:pt x="802" y="364"/>
                </a:moveTo>
                <a:cubicBezTo>
                  <a:pt x="842" y="364"/>
                  <a:pt x="842" y="364"/>
                  <a:pt x="842" y="364"/>
                </a:cubicBezTo>
                <a:cubicBezTo>
                  <a:pt x="842" y="405"/>
                  <a:pt x="842" y="405"/>
                  <a:pt x="842" y="405"/>
                </a:cubicBezTo>
                <a:cubicBezTo>
                  <a:pt x="802" y="405"/>
                  <a:pt x="802" y="405"/>
                  <a:pt x="802" y="405"/>
                </a:cubicBezTo>
                <a:lnTo>
                  <a:pt x="802" y="364"/>
                </a:lnTo>
                <a:close/>
                <a:moveTo>
                  <a:pt x="802" y="435"/>
                </a:moveTo>
                <a:cubicBezTo>
                  <a:pt x="842" y="435"/>
                  <a:pt x="842" y="435"/>
                  <a:pt x="842" y="435"/>
                </a:cubicBezTo>
                <a:cubicBezTo>
                  <a:pt x="842" y="476"/>
                  <a:pt x="842" y="476"/>
                  <a:pt x="842" y="476"/>
                </a:cubicBezTo>
                <a:cubicBezTo>
                  <a:pt x="802" y="476"/>
                  <a:pt x="802" y="476"/>
                  <a:pt x="802" y="476"/>
                </a:cubicBezTo>
                <a:lnTo>
                  <a:pt x="802" y="435"/>
                </a:lnTo>
                <a:close/>
                <a:moveTo>
                  <a:pt x="802" y="503"/>
                </a:moveTo>
                <a:cubicBezTo>
                  <a:pt x="842" y="503"/>
                  <a:pt x="842" y="503"/>
                  <a:pt x="842" y="503"/>
                </a:cubicBezTo>
                <a:cubicBezTo>
                  <a:pt x="842" y="544"/>
                  <a:pt x="842" y="544"/>
                  <a:pt x="842" y="544"/>
                </a:cubicBezTo>
                <a:cubicBezTo>
                  <a:pt x="802" y="544"/>
                  <a:pt x="802" y="544"/>
                  <a:pt x="802" y="544"/>
                </a:cubicBezTo>
                <a:lnTo>
                  <a:pt x="802" y="503"/>
                </a:lnTo>
                <a:close/>
                <a:moveTo>
                  <a:pt x="727" y="364"/>
                </a:moveTo>
                <a:cubicBezTo>
                  <a:pt x="768" y="364"/>
                  <a:pt x="768" y="364"/>
                  <a:pt x="768" y="364"/>
                </a:cubicBezTo>
                <a:cubicBezTo>
                  <a:pt x="768" y="405"/>
                  <a:pt x="768" y="405"/>
                  <a:pt x="768" y="405"/>
                </a:cubicBezTo>
                <a:cubicBezTo>
                  <a:pt x="727" y="405"/>
                  <a:pt x="727" y="405"/>
                  <a:pt x="727" y="405"/>
                </a:cubicBezTo>
                <a:lnTo>
                  <a:pt x="727" y="364"/>
                </a:lnTo>
                <a:close/>
                <a:moveTo>
                  <a:pt x="727" y="435"/>
                </a:moveTo>
                <a:cubicBezTo>
                  <a:pt x="768" y="435"/>
                  <a:pt x="768" y="435"/>
                  <a:pt x="768" y="435"/>
                </a:cubicBezTo>
                <a:cubicBezTo>
                  <a:pt x="768" y="476"/>
                  <a:pt x="768" y="476"/>
                  <a:pt x="768" y="476"/>
                </a:cubicBezTo>
                <a:cubicBezTo>
                  <a:pt x="727" y="476"/>
                  <a:pt x="727" y="476"/>
                  <a:pt x="727" y="476"/>
                </a:cubicBezTo>
                <a:lnTo>
                  <a:pt x="727" y="435"/>
                </a:lnTo>
                <a:close/>
                <a:moveTo>
                  <a:pt x="727" y="503"/>
                </a:moveTo>
                <a:cubicBezTo>
                  <a:pt x="768" y="503"/>
                  <a:pt x="768" y="503"/>
                  <a:pt x="768" y="503"/>
                </a:cubicBezTo>
                <a:cubicBezTo>
                  <a:pt x="768" y="544"/>
                  <a:pt x="768" y="544"/>
                  <a:pt x="768" y="544"/>
                </a:cubicBezTo>
                <a:cubicBezTo>
                  <a:pt x="727" y="544"/>
                  <a:pt x="727" y="544"/>
                  <a:pt x="727" y="544"/>
                </a:cubicBezTo>
                <a:lnTo>
                  <a:pt x="727" y="503"/>
                </a:lnTo>
                <a:close/>
                <a:moveTo>
                  <a:pt x="653" y="364"/>
                </a:moveTo>
                <a:cubicBezTo>
                  <a:pt x="693" y="364"/>
                  <a:pt x="693" y="364"/>
                  <a:pt x="693" y="364"/>
                </a:cubicBezTo>
                <a:cubicBezTo>
                  <a:pt x="693" y="405"/>
                  <a:pt x="693" y="405"/>
                  <a:pt x="693" y="405"/>
                </a:cubicBezTo>
                <a:cubicBezTo>
                  <a:pt x="653" y="405"/>
                  <a:pt x="653" y="405"/>
                  <a:pt x="653" y="405"/>
                </a:cubicBezTo>
                <a:lnTo>
                  <a:pt x="653" y="364"/>
                </a:lnTo>
                <a:close/>
                <a:moveTo>
                  <a:pt x="653" y="435"/>
                </a:moveTo>
                <a:cubicBezTo>
                  <a:pt x="693" y="435"/>
                  <a:pt x="693" y="435"/>
                  <a:pt x="693" y="435"/>
                </a:cubicBezTo>
                <a:cubicBezTo>
                  <a:pt x="693" y="476"/>
                  <a:pt x="693" y="476"/>
                  <a:pt x="693" y="476"/>
                </a:cubicBezTo>
                <a:cubicBezTo>
                  <a:pt x="653" y="476"/>
                  <a:pt x="653" y="476"/>
                  <a:pt x="653" y="476"/>
                </a:cubicBezTo>
                <a:lnTo>
                  <a:pt x="653" y="435"/>
                </a:lnTo>
                <a:close/>
                <a:moveTo>
                  <a:pt x="653" y="503"/>
                </a:moveTo>
                <a:cubicBezTo>
                  <a:pt x="693" y="503"/>
                  <a:pt x="693" y="503"/>
                  <a:pt x="693" y="503"/>
                </a:cubicBezTo>
                <a:cubicBezTo>
                  <a:pt x="693" y="544"/>
                  <a:pt x="693" y="544"/>
                  <a:pt x="693" y="544"/>
                </a:cubicBezTo>
                <a:cubicBezTo>
                  <a:pt x="653" y="544"/>
                  <a:pt x="653" y="544"/>
                  <a:pt x="653" y="544"/>
                </a:cubicBezTo>
                <a:lnTo>
                  <a:pt x="653" y="503"/>
                </a:lnTo>
                <a:close/>
                <a:moveTo>
                  <a:pt x="655" y="282"/>
                </a:moveTo>
                <a:cubicBezTo>
                  <a:pt x="1538" y="282"/>
                  <a:pt x="1538" y="282"/>
                  <a:pt x="1538" y="282"/>
                </a:cubicBezTo>
                <a:cubicBezTo>
                  <a:pt x="1574" y="282"/>
                  <a:pt x="1603" y="254"/>
                  <a:pt x="1603" y="218"/>
                </a:cubicBezTo>
                <a:cubicBezTo>
                  <a:pt x="1603" y="65"/>
                  <a:pt x="1603" y="65"/>
                  <a:pt x="1603" y="65"/>
                </a:cubicBezTo>
                <a:cubicBezTo>
                  <a:pt x="1603" y="29"/>
                  <a:pt x="1574" y="0"/>
                  <a:pt x="1538" y="0"/>
                </a:cubicBezTo>
                <a:cubicBezTo>
                  <a:pt x="655" y="0"/>
                  <a:pt x="655" y="0"/>
                  <a:pt x="655" y="0"/>
                </a:cubicBezTo>
                <a:cubicBezTo>
                  <a:pt x="619" y="0"/>
                  <a:pt x="590" y="29"/>
                  <a:pt x="590" y="65"/>
                </a:cubicBezTo>
                <a:cubicBezTo>
                  <a:pt x="590" y="218"/>
                  <a:pt x="590" y="218"/>
                  <a:pt x="590" y="218"/>
                </a:cubicBezTo>
                <a:cubicBezTo>
                  <a:pt x="590" y="254"/>
                  <a:pt x="619" y="282"/>
                  <a:pt x="655" y="282"/>
                </a:cubicBezTo>
                <a:close/>
                <a:moveTo>
                  <a:pt x="1464" y="90"/>
                </a:moveTo>
                <a:cubicBezTo>
                  <a:pt x="1492" y="90"/>
                  <a:pt x="1515" y="113"/>
                  <a:pt x="1515" y="141"/>
                </a:cubicBezTo>
                <a:cubicBezTo>
                  <a:pt x="1515" y="170"/>
                  <a:pt x="1492" y="192"/>
                  <a:pt x="1464" y="192"/>
                </a:cubicBezTo>
                <a:cubicBezTo>
                  <a:pt x="1436" y="192"/>
                  <a:pt x="1413" y="170"/>
                  <a:pt x="1413" y="141"/>
                </a:cubicBezTo>
                <a:cubicBezTo>
                  <a:pt x="1413" y="113"/>
                  <a:pt x="1436" y="90"/>
                  <a:pt x="1464" y="90"/>
                </a:cubicBezTo>
                <a:close/>
                <a:moveTo>
                  <a:pt x="1100" y="52"/>
                </a:moveTo>
                <a:cubicBezTo>
                  <a:pt x="1140" y="52"/>
                  <a:pt x="1140" y="52"/>
                  <a:pt x="1140" y="52"/>
                </a:cubicBezTo>
                <a:cubicBezTo>
                  <a:pt x="1140" y="92"/>
                  <a:pt x="1140" y="92"/>
                  <a:pt x="1140" y="92"/>
                </a:cubicBezTo>
                <a:cubicBezTo>
                  <a:pt x="1100" y="92"/>
                  <a:pt x="1100" y="92"/>
                  <a:pt x="1100" y="92"/>
                </a:cubicBezTo>
                <a:lnTo>
                  <a:pt x="1100" y="52"/>
                </a:lnTo>
                <a:close/>
                <a:moveTo>
                  <a:pt x="1100" y="123"/>
                </a:moveTo>
                <a:cubicBezTo>
                  <a:pt x="1140" y="123"/>
                  <a:pt x="1140" y="123"/>
                  <a:pt x="1140" y="123"/>
                </a:cubicBezTo>
                <a:cubicBezTo>
                  <a:pt x="1140" y="163"/>
                  <a:pt x="1140" y="163"/>
                  <a:pt x="1140" y="163"/>
                </a:cubicBezTo>
                <a:cubicBezTo>
                  <a:pt x="1100" y="163"/>
                  <a:pt x="1100" y="163"/>
                  <a:pt x="1100" y="163"/>
                </a:cubicBezTo>
                <a:lnTo>
                  <a:pt x="1100" y="123"/>
                </a:lnTo>
                <a:close/>
                <a:moveTo>
                  <a:pt x="1100" y="191"/>
                </a:moveTo>
                <a:cubicBezTo>
                  <a:pt x="1140" y="191"/>
                  <a:pt x="1140" y="191"/>
                  <a:pt x="1140" y="191"/>
                </a:cubicBezTo>
                <a:cubicBezTo>
                  <a:pt x="1140" y="231"/>
                  <a:pt x="1140" y="231"/>
                  <a:pt x="1140" y="231"/>
                </a:cubicBezTo>
                <a:cubicBezTo>
                  <a:pt x="1100" y="231"/>
                  <a:pt x="1100" y="231"/>
                  <a:pt x="1100" y="231"/>
                </a:cubicBezTo>
                <a:lnTo>
                  <a:pt x="1100" y="191"/>
                </a:lnTo>
                <a:close/>
                <a:moveTo>
                  <a:pt x="1025" y="52"/>
                </a:moveTo>
                <a:cubicBezTo>
                  <a:pt x="1066" y="52"/>
                  <a:pt x="1066" y="52"/>
                  <a:pt x="1066" y="52"/>
                </a:cubicBezTo>
                <a:cubicBezTo>
                  <a:pt x="1066" y="92"/>
                  <a:pt x="1066" y="92"/>
                  <a:pt x="1066" y="92"/>
                </a:cubicBezTo>
                <a:cubicBezTo>
                  <a:pt x="1025" y="92"/>
                  <a:pt x="1025" y="92"/>
                  <a:pt x="1025" y="92"/>
                </a:cubicBezTo>
                <a:lnTo>
                  <a:pt x="1025" y="52"/>
                </a:lnTo>
                <a:close/>
                <a:moveTo>
                  <a:pt x="1025" y="123"/>
                </a:moveTo>
                <a:cubicBezTo>
                  <a:pt x="1066" y="123"/>
                  <a:pt x="1066" y="123"/>
                  <a:pt x="1066" y="123"/>
                </a:cubicBezTo>
                <a:cubicBezTo>
                  <a:pt x="1066" y="163"/>
                  <a:pt x="1066" y="163"/>
                  <a:pt x="1066" y="163"/>
                </a:cubicBezTo>
                <a:cubicBezTo>
                  <a:pt x="1025" y="163"/>
                  <a:pt x="1025" y="163"/>
                  <a:pt x="1025" y="163"/>
                </a:cubicBezTo>
                <a:lnTo>
                  <a:pt x="1025" y="123"/>
                </a:lnTo>
                <a:close/>
                <a:moveTo>
                  <a:pt x="1025" y="191"/>
                </a:moveTo>
                <a:cubicBezTo>
                  <a:pt x="1066" y="191"/>
                  <a:pt x="1066" y="191"/>
                  <a:pt x="1066" y="191"/>
                </a:cubicBezTo>
                <a:cubicBezTo>
                  <a:pt x="1066" y="231"/>
                  <a:pt x="1066" y="231"/>
                  <a:pt x="1066" y="231"/>
                </a:cubicBezTo>
                <a:cubicBezTo>
                  <a:pt x="1025" y="231"/>
                  <a:pt x="1025" y="231"/>
                  <a:pt x="1025" y="231"/>
                </a:cubicBezTo>
                <a:lnTo>
                  <a:pt x="1025" y="191"/>
                </a:lnTo>
                <a:close/>
                <a:moveTo>
                  <a:pt x="951" y="52"/>
                </a:moveTo>
                <a:cubicBezTo>
                  <a:pt x="992" y="52"/>
                  <a:pt x="992" y="52"/>
                  <a:pt x="992" y="52"/>
                </a:cubicBezTo>
                <a:cubicBezTo>
                  <a:pt x="992" y="92"/>
                  <a:pt x="992" y="92"/>
                  <a:pt x="992" y="92"/>
                </a:cubicBezTo>
                <a:cubicBezTo>
                  <a:pt x="951" y="92"/>
                  <a:pt x="951" y="92"/>
                  <a:pt x="951" y="92"/>
                </a:cubicBezTo>
                <a:lnTo>
                  <a:pt x="951" y="52"/>
                </a:lnTo>
                <a:close/>
                <a:moveTo>
                  <a:pt x="951" y="123"/>
                </a:moveTo>
                <a:cubicBezTo>
                  <a:pt x="992" y="123"/>
                  <a:pt x="992" y="123"/>
                  <a:pt x="992" y="123"/>
                </a:cubicBezTo>
                <a:cubicBezTo>
                  <a:pt x="992" y="163"/>
                  <a:pt x="992" y="163"/>
                  <a:pt x="992" y="163"/>
                </a:cubicBezTo>
                <a:cubicBezTo>
                  <a:pt x="951" y="163"/>
                  <a:pt x="951" y="163"/>
                  <a:pt x="951" y="163"/>
                </a:cubicBezTo>
                <a:lnTo>
                  <a:pt x="951" y="123"/>
                </a:lnTo>
                <a:close/>
                <a:moveTo>
                  <a:pt x="951" y="191"/>
                </a:moveTo>
                <a:cubicBezTo>
                  <a:pt x="992" y="191"/>
                  <a:pt x="992" y="191"/>
                  <a:pt x="992" y="191"/>
                </a:cubicBezTo>
                <a:cubicBezTo>
                  <a:pt x="992" y="231"/>
                  <a:pt x="992" y="231"/>
                  <a:pt x="992" y="231"/>
                </a:cubicBezTo>
                <a:cubicBezTo>
                  <a:pt x="951" y="231"/>
                  <a:pt x="951" y="231"/>
                  <a:pt x="951" y="231"/>
                </a:cubicBezTo>
                <a:lnTo>
                  <a:pt x="951" y="191"/>
                </a:lnTo>
                <a:close/>
                <a:moveTo>
                  <a:pt x="877" y="52"/>
                </a:moveTo>
                <a:cubicBezTo>
                  <a:pt x="917" y="52"/>
                  <a:pt x="917" y="52"/>
                  <a:pt x="917" y="52"/>
                </a:cubicBezTo>
                <a:cubicBezTo>
                  <a:pt x="917" y="92"/>
                  <a:pt x="917" y="92"/>
                  <a:pt x="917" y="92"/>
                </a:cubicBezTo>
                <a:cubicBezTo>
                  <a:pt x="877" y="92"/>
                  <a:pt x="877" y="92"/>
                  <a:pt x="877" y="92"/>
                </a:cubicBezTo>
                <a:lnTo>
                  <a:pt x="877" y="52"/>
                </a:lnTo>
                <a:close/>
                <a:moveTo>
                  <a:pt x="877" y="123"/>
                </a:moveTo>
                <a:cubicBezTo>
                  <a:pt x="917" y="123"/>
                  <a:pt x="917" y="123"/>
                  <a:pt x="917" y="123"/>
                </a:cubicBezTo>
                <a:cubicBezTo>
                  <a:pt x="917" y="163"/>
                  <a:pt x="917" y="163"/>
                  <a:pt x="917" y="163"/>
                </a:cubicBezTo>
                <a:cubicBezTo>
                  <a:pt x="877" y="163"/>
                  <a:pt x="877" y="163"/>
                  <a:pt x="877" y="163"/>
                </a:cubicBezTo>
                <a:lnTo>
                  <a:pt x="877" y="123"/>
                </a:lnTo>
                <a:close/>
                <a:moveTo>
                  <a:pt x="877" y="191"/>
                </a:moveTo>
                <a:cubicBezTo>
                  <a:pt x="917" y="191"/>
                  <a:pt x="917" y="191"/>
                  <a:pt x="917" y="191"/>
                </a:cubicBezTo>
                <a:cubicBezTo>
                  <a:pt x="917" y="231"/>
                  <a:pt x="917" y="231"/>
                  <a:pt x="917" y="231"/>
                </a:cubicBezTo>
                <a:cubicBezTo>
                  <a:pt x="877" y="231"/>
                  <a:pt x="877" y="231"/>
                  <a:pt x="877" y="231"/>
                </a:cubicBezTo>
                <a:lnTo>
                  <a:pt x="877" y="191"/>
                </a:lnTo>
                <a:close/>
                <a:moveTo>
                  <a:pt x="802" y="52"/>
                </a:moveTo>
                <a:cubicBezTo>
                  <a:pt x="842" y="52"/>
                  <a:pt x="842" y="52"/>
                  <a:pt x="842" y="52"/>
                </a:cubicBezTo>
                <a:cubicBezTo>
                  <a:pt x="842" y="92"/>
                  <a:pt x="842" y="92"/>
                  <a:pt x="842" y="92"/>
                </a:cubicBezTo>
                <a:cubicBezTo>
                  <a:pt x="802" y="92"/>
                  <a:pt x="802" y="92"/>
                  <a:pt x="802" y="92"/>
                </a:cubicBezTo>
                <a:lnTo>
                  <a:pt x="802" y="52"/>
                </a:lnTo>
                <a:close/>
                <a:moveTo>
                  <a:pt x="802" y="123"/>
                </a:moveTo>
                <a:cubicBezTo>
                  <a:pt x="842" y="123"/>
                  <a:pt x="842" y="123"/>
                  <a:pt x="842" y="123"/>
                </a:cubicBezTo>
                <a:cubicBezTo>
                  <a:pt x="842" y="163"/>
                  <a:pt x="842" y="163"/>
                  <a:pt x="842" y="163"/>
                </a:cubicBezTo>
                <a:cubicBezTo>
                  <a:pt x="802" y="163"/>
                  <a:pt x="802" y="163"/>
                  <a:pt x="802" y="163"/>
                </a:cubicBezTo>
                <a:lnTo>
                  <a:pt x="802" y="123"/>
                </a:lnTo>
                <a:close/>
                <a:moveTo>
                  <a:pt x="802" y="191"/>
                </a:moveTo>
                <a:cubicBezTo>
                  <a:pt x="842" y="191"/>
                  <a:pt x="842" y="191"/>
                  <a:pt x="842" y="191"/>
                </a:cubicBezTo>
                <a:cubicBezTo>
                  <a:pt x="842" y="231"/>
                  <a:pt x="842" y="231"/>
                  <a:pt x="842" y="231"/>
                </a:cubicBezTo>
                <a:cubicBezTo>
                  <a:pt x="802" y="231"/>
                  <a:pt x="802" y="231"/>
                  <a:pt x="802" y="231"/>
                </a:cubicBezTo>
                <a:lnTo>
                  <a:pt x="802" y="191"/>
                </a:lnTo>
                <a:close/>
                <a:moveTo>
                  <a:pt x="727" y="52"/>
                </a:moveTo>
                <a:cubicBezTo>
                  <a:pt x="768" y="52"/>
                  <a:pt x="768" y="52"/>
                  <a:pt x="768" y="52"/>
                </a:cubicBezTo>
                <a:cubicBezTo>
                  <a:pt x="768" y="92"/>
                  <a:pt x="768" y="92"/>
                  <a:pt x="768" y="92"/>
                </a:cubicBezTo>
                <a:cubicBezTo>
                  <a:pt x="727" y="92"/>
                  <a:pt x="727" y="92"/>
                  <a:pt x="727" y="92"/>
                </a:cubicBezTo>
                <a:lnTo>
                  <a:pt x="727" y="52"/>
                </a:lnTo>
                <a:close/>
                <a:moveTo>
                  <a:pt x="727" y="123"/>
                </a:moveTo>
                <a:cubicBezTo>
                  <a:pt x="768" y="123"/>
                  <a:pt x="768" y="123"/>
                  <a:pt x="768" y="123"/>
                </a:cubicBezTo>
                <a:cubicBezTo>
                  <a:pt x="768" y="163"/>
                  <a:pt x="768" y="163"/>
                  <a:pt x="768" y="163"/>
                </a:cubicBezTo>
                <a:cubicBezTo>
                  <a:pt x="727" y="163"/>
                  <a:pt x="727" y="163"/>
                  <a:pt x="727" y="163"/>
                </a:cubicBezTo>
                <a:lnTo>
                  <a:pt x="727" y="123"/>
                </a:lnTo>
                <a:close/>
                <a:moveTo>
                  <a:pt x="727" y="191"/>
                </a:moveTo>
                <a:cubicBezTo>
                  <a:pt x="768" y="191"/>
                  <a:pt x="768" y="191"/>
                  <a:pt x="768" y="191"/>
                </a:cubicBezTo>
                <a:cubicBezTo>
                  <a:pt x="768" y="231"/>
                  <a:pt x="768" y="231"/>
                  <a:pt x="768" y="231"/>
                </a:cubicBezTo>
                <a:cubicBezTo>
                  <a:pt x="727" y="231"/>
                  <a:pt x="727" y="231"/>
                  <a:pt x="727" y="231"/>
                </a:cubicBezTo>
                <a:lnTo>
                  <a:pt x="727" y="191"/>
                </a:lnTo>
                <a:close/>
                <a:moveTo>
                  <a:pt x="653" y="52"/>
                </a:moveTo>
                <a:cubicBezTo>
                  <a:pt x="693" y="52"/>
                  <a:pt x="693" y="52"/>
                  <a:pt x="693" y="52"/>
                </a:cubicBezTo>
                <a:cubicBezTo>
                  <a:pt x="693" y="92"/>
                  <a:pt x="693" y="92"/>
                  <a:pt x="693" y="92"/>
                </a:cubicBezTo>
                <a:cubicBezTo>
                  <a:pt x="653" y="92"/>
                  <a:pt x="653" y="92"/>
                  <a:pt x="653" y="92"/>
                </a:cubicBezTo>
                <a:lnTo>
                  <a:pt x="653" y="52"/>
                </a:lnTo>
                <a:close/>
                <a:moveTo>
                  <a:pt x="653" y="123"/>
                </a:moveTo>
                <a:cubicBezTo>
                  <a:pt x="693" y="123"/>
                  <a:pt x="693" y="123"/>
                  <a:pt x="693" y="123"/>
                </a:cubicBezTo>
                <a:cubicBezTo>
                  <a:pt x="693" y="163"/>
                  <a:pt x="693" y="163"/>
                  <a:pt x="693" y="163"/>
                </a:cubicBezTo>
                <a:cubicBezTo>
                  <a:pt x="653" y="163"/>
                  <a:pt x="653" y="163"/>
                  <a:pt x="653" y="163"/>
                </a:cubicBezTo>
                <a:lnTo>
                  <a:pt x="653" y="123"/>
                </a:lnTo>
                <a:close/>
                <a:moveTo>
                  <a:pt x="653" y="191"/>
                </a:moveTo>
                <a:cubicBezTo>
                  <a:pt x="693" y="191"/>
                  <a:pt x="693" y="191"/>
                  <a:pt x="693" y="191"/>
                </a:cubicBezTo>
                <a:cubicBezTo>
                  <a:pt x="693" y="231"/>
                  <a:pt x="693" y="231"/>
                  <a:pt x="693" y="231"/>
                </a:cubicBezTo>
                <a:cubicBezTo>
                  <a:pt x="653" y="231"/>
                  <a:pt x="653" y="231"/>
                  <a:pt x="653" y="231"/>
                </a:cubicBezTo>
                <a:lnTo>
                  <a:pt x="653" y="191"/>
                </a:lnTo>
                <a:close/>
                <a:moveTo>
                  <a:pt x="1345" y="2036"/>
                </a:moveTo>
                <a:cubicBezTo>
                  <a:pt x="1339" y="2029"/>
                  <a:pt x="1325" y="2023"/>
                  <a:pt x="1315" y="2023"/>
                </a:cubicBezTo>
                <a:cubicBezTo>
                  <a:pt x="878" y="2023"/>
                  <a:pt x="878" y="2023"/>
                  <a:pt x="878" y="2023"/>
                </a:cubicBezTo>
                <a:cubicBezTo>
                  <a:pt x="868" y="2023"/>
                  <a:pt x="855" y="2029"/>
                  <a:pt x="848" y="2036"/>
                </a:cubicBezTo>
                <a:cubicBezTo>
                  <a:pt x="761" y="2138"/>
                  <a:pt x="761" y="2138"/>
                  <a:pt x="761" y="2138"/>
                </a:cubicBezTo>
                <a:cubicBezTo>
                  <a:pt x="755" y="2146"/>
                  <a:pt x="749" y="2160"/>
                  <a:pt x="749" y="2170"/>
                </a:cubicBezTo>
                <a:cubicBezTo>
                  <a:pt x="749" y="2179"/>
                  <a:pt x="749" y="2179"/>
                  <a:pt x="749" y="2179"/>
                </a:cubicBezTo>
                <a:cubicBezTo>
                  <a:pt x="749" y="2189"/>
                  <a:pt x="757" y="2197"/>
                  <a:pt x="767" y="2197"/>
                </a:cubicBezTo>
                <a:cubicBezTo>
                  <a:pt x="1426" y="2197"/>
                  <a:pt x="1426" y="2197"/>
                  <a:pt x="1426" y="2197"/>
                </a:cubicBezTo>
                <a:cubicBezTo>
                  <a:pt x="1436" y="2197"/>
                  <a:pt x="1444" y="2189"/>
                  <a:pt x="1444" y="2179"/>
                </a:cubicBezTo>
                <a:cubicBezTo>
                  <a:pt x="1444" y="2170"/>
                  <a:pt x="1444" y="2170"/>
                  <a:pt x="1444" y="2170"/>
                </a:cubicBezTo>
                <a:cubicBezTo>
                  <a:pt x="1444" y="2160"/>
                  <a:pt x="1439" y="2146"/>
                  <a:pt x="1432" y="2138"/>
                </a:cubicBezTo>
                <a:lnTo>
                  <a:pt x="1345" y="2036"/>
                </a:lnTo>
                <a:close/>
                <a:moveTo>
                  <a:pt x="2182" y="1590"/>
                </a:moveTo>
                <a:cubicBezTo>
                  <a:pt x="2095" y="1488"/>
                  <a:pt x="2095" y="1488"/>
                  <a:pt x="2095" y="1488"/>
                </a:cubicBezTo>
                <a:cubicBezTo>
                  <a:pt x="2088" y="1480"/>
                  <a:pt x="2075" y="1474"/>
                  <a:pt x="2065" y="1474"/>
                </a:cubicBezTo>
                <a:cubicBezTo>
                  <a:pt x="1627" y="1474"/>
                  <a:pt x="1627" y="1474"/>
                  <a:pt x="1627" y="1474"/>
                </a:cubicBezTo>
                <a:cubicBezTo>
                  <a:pt x="1617" y="1474"/>
                  <a:pt x="1604" y="1480"/>
                  <a:pt x="1597" y="1488"/>
                </a:cubicBezTo>
                <a:cubicBezTo>
                  <a:pt x="1510" y="1590"/>
                  <a:pt x="1510" y="1590"/>
                  <a:pt x="1510" y="1590"/>
                </a:cubicBezTo>
                <a:cubicBezTo>
                  <a:pt x="1504" y="1598"/>
                  <a:pt x="1499" y="1612"/>
                  <a:pt x="1499" y="1622"/>
                </a:cubicBezTo>
                <a:cubicBezTo>
                  <a:pt x="1499" y="1630"/>
                  <a:pt x="1499" y="1630"/>
                  <a:pt x="1499" y="1630"/>
                </a:cubicBezTo>
                <a:cubicBezTo>
                  <a:pt x="1499" y="1640"/>
                  <a:pt x="1507" y="1649"/>
                  <a:pt x="1517" y="1649"/>
                </a:cubicBezTo>
                <a:cubicBezTo>
                  <a:pt x="2175" y="1649"/>
                  <a:pt x="2175" y="1649"/>
                  <a:pt x="2175" y="1649"/>
                </a:cubicBezTo>
                <a:cubicBezTo>
                  <a:pt x="2185" y="1649"/>
                  <a:pt x="2193" y="1640"/>
                  <a:pt x="2193" y="1630"/>
                </a:cubicBezTo>
                <a:cubicBezTo>
                  <a:pt x="2193" y="1622"/>
                  <a:pt x="2193" y="1622"/>
                  <a:pt x="2193" y="1622"/>
                </a:cubicBezTo>
                <a:cubicBezTo>
                  <a:pt x="2193" y="1612"/>
                  <a:pt x="2188" y="1598"/>
                  <a:pt x="2182" y="1590"/>
                </a:cubicBezTo>
                <a:close/>
                <a:moveTo>
                  <a:pt x="176" y="1449"/>
                </a:moveTo>
                <a:cubicBezTo>
                  <a:pt x="519" y="1449"/>
                  <a:pt x="519" y="1449"/>
                  <a:pt x="519" y="1449"/>
                </a:cubicBezTo>
                <a:cubicBezTo>
                  <a:pt x="559" y="1449"/>
                  <a:pt x="591" y="1417"/>
                  <a:pt x="591" y="1377"/>
                </a:cubicBezTo>
                <a:cubicBezTo>
                  <a:pt x="591" y="1322"/>
                  <a:pt x="591" y="1322"/>
                  <a:pt x="591" y="1322"/>
                </a:cubicBezTo>
                <a:cubicBezTo>
                  <a:pt x="920" y="1322"/>
                  <a:pt x="920" y="1322"/>
                  <a:pt x="920" y="1322"/>
                </a:cubicBezTo>
                <a:cubicBezTo>
                  <a:pt x="936" y="1388"/>
                  <a:pt x="990" y="1440"/>
                  <a:pt x="1057" y="1455"/>
                </a:cubicBezTo>
                <a:cubicBezTo>
                  <a:pt x="1057" y="1617"/>
                  <a:pt x="1057" y="1617"/>
                  <a:pt x="1057" y="1617"/>
                </a:cubicBezTo>
                <a:cubicBezTo>
                  <a:pt x="925" y="1617"/>
                  <a:pt x="925" y="1617"/>
                  <a:pt x="925" y="1617"/>
                </a:cubicBezTo>
                <a:cubicBezTo>
                  <a:pt x="885" y="1617"/>
                  <a:pt x="853" y="1650"/>
                  <a:pt x="853" y="1690"/>
                </a:cubicBezTo>
                <a:cubicBezTo>
                  <a:pt x="853" y="1925"/>
                  <a:pt x="853" y="1925"/>
                  <a:pt x="853" y="1925"/>
                </a:cubicBezTo>
                <a:cubicBezTo>
                  <a:pt x="853" y="1965"/>
                  <a:pt x="885" y="1997"/>
                  <a:pt x="925" y="1997"/>
                </a:cubicBezTo>
                <a:cubicBezTo>
                  <a:pt x="1268" y="1997"/>
                  <a:pt x="1268" y="1997"/>
                  <a:pt x="1268" y="1997"/>
                </a:cubicBezTo>
                <a:cubicBezTo>
                  <a:pt x="1308" y="1997"/>
                  <a:pt x="1341" y="1965"/>
                  <a:pt x="1341" y="1925"/>
                </a:cubicBezTo>
                <a:cubicBezTo>
                  <a:pt x="1341" y="1690"/>
                  <a:pt x="1341" y="1690"/>
                  <a:pt x="1341" y="1690"/>
                </a:cubicBezTo>
                <a:cubicBezTo>
                  <a:pt x="1341" y="1650"/>
                  <a:pt x="1308" y="1617"/>
                  <a:pt x="1268" y="1617"/>
                </a:cubicBezTo>
                <a:cubicBezTo>
                  <a:pt x="1137" y="1617"/>
                  <a:pt x="1137" y="1617"/>
                  <a:pt x="1137" y="1617"/>
                </a:cubicBezTo>
                <a:cubicBezTo>
                  <a:pt x="1137" y="1455"/>
                  <a:pt x="1137" y="1455"/>
                  <a:pt x="1137" y="1455"/>
                </a:cubicBezTo>
                <a:cubicBezTo>
                  <a:pt x="1204" y="1440"/>
                  <a:pt x="1257" y="1388"/>
                  <a:pt x="1273" y="1322"/>
                </a:cubicBezTo>
                <a:cubicBezTo>
                  <a:pt x="1602" y="1322"/>
                  <a:pt x="1602" y="1322"/>
                  <a:pt x="1602" y="1322"/>
                </a:cubicBezTo>
                <a:cubicBezTo>
                  <a:pt x="1602" y="1377"/>
                  <a:pt x="1602" y="1377"/>
                  <a:pt x="1602" y="1377"/>
                </a:cubicBezTo>
                <a:cubicBezTo>
                  <a:pt x="1602" y="1417"/>
                  <a:pt x="1634" y="1449"/>
                  <a:pt x="1675" y="1449"/>
                </a:cubicBezTo>
                <a:cubicBezTo>
                  <a:pt x="2018" y="1449"/>
                  <a:pt x="2018" y="1449"/>
                  <a:pt x="2018" y="1449"/>
                </a:cubicBezTo>
                <a:cubicBezTo>
                  <a:pt x="2058" y="1449"/>
                  <a:pt x="2090" y="1417"/>
                  <a:pt x="2090" y="1377"/>
                </a:cubicBezTo>
                <a:cubicBezTo>
                  <a:pt x="2090" y="1142"/>
                  <a:pt x="2090" y="1142"/>
                  <a:pt x="2090" y="1142"/>
                </a:cubicBezTo>
                <a:cubicBezTo>
                  <a:pt x="2090" y="1102"/>
                  <a:pt x="2058" y="1069"/>
                  <a:pt x="2018" y="1069"/>
                </a:cubicBezTo>
                <a:cubicBezTo>
                  <a:pt x="1675" y="1069"/>
                  <a:pt x="1675" y="1069"/>
                  <a:pt x="1675" y="1069"/>
                </a:cubicBezTo>
                <a:cubicBezTo>
                  <a:pt x="1634" y="1069"/>
                  <a:pt x="1602" y="1102"/>
                  <a:pt x="1602" y="1142"/>
                </a:cubicBezTo>
                <a:cubicBezTo>
                  <a:pt x="1602" y="1242"/>
                  <a:pt x="1602" y="1242"/>
                  <a:pt x="1602" y="1242"/>
                </a:cubicBezTo>
                <a:cubicBezTo>
                  <a:pt x="1275" y="1242"/>
                  <a:pt x="1275" y="1242"/>
                  <a:pt x="1275" y="1242"/>
                </a:cubicBezTo>
                <a:cubicBezTo>
                  <a:pt x="1262" y="1176"/>
                  <a:pt x="1214" y="1122"/>
                  <a:pt x="1150" y="1103"/>
                </a:cubicBezTo>
                <a:cubicBezTo>
                  <a:pt x="1150" y="908"/>
                  <a:pt x="1150" y="908"/>
                  <a:pt x="1150" y="908"/>
                </a:cubicBezTo>
                <a:cubicBezTo>
                  <a:pt x="1538" y="908"/>
                  <a:pt x="1538" y="908"/>
                  <a:pt x="1538" y="908"/>
                </a:cubicBezTo>
                <a:cubicBezTo>
                  <a:pt x="1574" y="908"/>
                  <a:pt x="1603" y="879"/>
                  <a:pt x="1603" y="843"/>
                </a:cubicBezTo>
                <a:cubicBezTo>
                  <a:pt x="1603" y="690"/>
                  <a:pt x="1603" y="690"/>
                  <a:pt x="1603" y="690"/>
                </a:cubicBezTo>
                <a:cubicBezTo>
                  <a:pt x="1603" y="654"/>
                  <a:pt x="1574" y="625"/>
                  <a:pt x="1538" y="625"/>
                </a:cubicBezTo>
                <a:cubicBezTo>
                  <a:pt x="655" y="625"/>
                  <a:pt x="655" y="625"/>
                  <a:pt x="655" y="625"/>
                </a:cubicBezTo>
                <a:cubicBezTo>
                  <a:pt x="619" y="625"/>
                  <a:pt x="590" y="654"/>
                  <a:pt x="590" y="690"/>
                </a:cubicBezTo>
                <a:cubicBezTo>
                  <a:pt x="590" y="843"/>
                  <a:pt x="590" y="843"/>
                  <a:pt x="590" y="843"/>
                </a:cubicBezTo>
                <a:cubicBezTo>
                  <a:pt x="590" y="879"/>
                  <a:pt x="619" y="908"/>
                  <a:pt x="655" y="908"/>
                </a:cubicBezTo>
                <a:cubicBezTo>
                  <a:pt x="1043" y="908"/>
                  <a:pt x="1043" y="908"/>
                  <a:pt x="1043" y="908"/>
                </a:cubicBezTo>
                <a:cubicBezTo>
                  <a:pt x="1043" y="1103"/>
                  <a:pt x="1043" y="1103"/>
                  <a:pt x="1043" y="1103"/>
                </a:cubicBezTo>
                <a:cubicBezTo>
                  <a:pt x="980" y="1122"/>
                  <a:pt x="931" y="1176"/>
                  <a:pt x="918" y="1242"/>
                </a:cubicBezTo>
                <a:cubicBezTo>
                  <a:pt x="591" y="1242"/>
                  <a:pt x="591" y="1242"/>
                  <a:pt x="591" y="1242"/>
                </a:cubicBezTo>
                <a:cubicBezTo>
                  <a:pt x="591" y="1142"/>
                  <a:pt x="591" y="1142"/>
                  <a:pt x="591" y="1142"/>
                </a:cubicBezTo>
                <a:cubicBezTo>
                  <a:pt x="591" y="1102"/>
                  <a:pt x="559" y="1069"/>
                  <a:pt x="519" y="1069"/>
                </a:cubicBezTo>
                <a:cubicBezTo>
                  <a:pt x="176" y="1069"/>
                  <a:pt x="176" y="1069"/>
                  <a:pt x="176" y="1069"/>
                </a:cubicBezTo>
                <a:cubicBezTo>
                  <a:pt x="136" y="1069"/>
                  <a:pt x="103" y="1102"/>
                  <a:pt x="103" y="1142"/>
                </a:cubicBezTo>
                <a:cubicBezTo>
                  <a:pt x="103" y="1377"/>
                  <a:pt x="103" y="1377"/>
                  <a:pt x="103" y="1377"/>
                </a:cubicBezTo>
                <a:cubicBezTo>
                  <a:pt x="103" y="1417"/>
                  <a:pt x="136" y="1449"/>
                  <a:pt x="176" y="1449"/>
                </a:cubicBezTo>
                <a:close/>
                <a:moveTo>
                  <a:pt x="1644" y="1142"/>
                </a:moveTo>
                <a:cubicBezTo>
                  <a:pt x="1644" y="1125"/>
                  <a:pt x="1658" y="1111"/>
                  <a:pt x="1675" y="1111"/>
                </a:cubicBezTo>
                <a:cubicBezTo>
                  <a:pt x="2018" y="1111"/>
                  <a:pt x="2018" y="1111"/>
                  <a:pt x="2018" y="1111"/>
                </a:cubicBezTo>
                <a:cubicBezTo>
                  <a:pt x="2034" y="1111"/>
                  <a:pt x="2048" y="1125"/>
                  <a:pt x="2048" y="1142"/>
                </a:cubicBezTo>
                <a:cubicBezTo>
                  <a:pt x="2048" y="1377"/>
                  <a:pt x="2048" y="1377"/>
                  <a:pt x="2048" y="1377"/>
                </a:cubicBezTo>
                <a:cubicBezTo>
                  <a:pt x="2048" y="1393"/>
                  <a:pt x="2034" y="1407"/>
                  <a:pt x="2018" y="1407"/>
                </a:cubicBezTo>
                <a:cubicBezTo>
                  <a:pt x="1675" y="1407"/>
                  <a:pt x="1675" y="1407"/>
                  <a:pt x="1675" y="1407"/>
                </a:cubicBezTo>
                <a:cubicBezTo>
                  <a:pt x="1658" y="1407"/>
                  <a:pt x="1644" y="1393"/>
                  <a:pt x="1644" y="1377"/>
                </a:cubicBezTo>
                <a:lnTo>
                  <a:pt x="1644" y="1142"/>
                </a:lnTo>
                <a:close/>
                <a:moveTo>
                  <a:pt x="1464" y="715"/>
                </a:moveTo>
                <a:cubicBezTo>
                  <a:pt x="1492" y="715"/>
                  <a:pt x="1515" y="738"/>
                  <a:pt x="1515" y="766"/>
                </a:cubicBezTo>
                <a:cubicBezTo>
                  <a:pt x="1515" y="795"/>
                  <a:pt x="1492" y="818"/>
                  <a:pt x="1464" y="818"/>
                </a:cubicBezTo>
                <a:cubicBezTo>
                  <a:pt x="1436" y="818"/>
                  <a:pt x="1413" y="795"/>
                  <a:pt x="1413" y="766"/>
                </a:cubicBezTo>
                <a:cubicBezTo>
                  <a:pt x="1413" y="738"/>
                  <a:pt x="1436" y="715"/>
                  <a:pt x="1464" y="715"/>
                </a:cubicBezTo>
                <a:close/>
                <a:moveTo>
                  <a:pt x="1268" y="1660"/>
                </a:moveTo>
                <a:cubicBezTo>
                  <a:pt x="1285" y="1660"/>
                  <a:pt x="1298" y="1673"/>
                  <a:pt x="1298" y="1690"/>
                </a:cubicBezTo>
                <a:cubicBezTo>
                  <a:pt x="1298" y="1925"/>
                  <a:pt x="1298" y="1925"/>
                  <a:pt x="1298" y="1925"/>
                </a:cubicBezTo>
                <a:cubicBezTo>
                  <a:pt x="1298" y="1942"/>
                  <a:pt x="1285" y="1955"/>
                  <a:pt x="1268" y="1955"/>
                </a:cubicBezTo>
                <a:cubicBezTo>
                  <a:pt x="925" y="1955"/>
                  <a:pt x="925" y="1955"/>
                  <a:pt x="925" y="1955"/>
                </a:cubicBezTo>
                <a:cubicBezTo>
                  <a:pt x="908" y="1955"/>
                  <a:pt x="895" y="1942"/>
                  <a:pt x="895" y="1925"/>
                </a:cubicBezTo>
                <a:cubicBezTo>
                  <a:pt x="895" y="1690"/>
                  <a:pt x="895" y="1690"/>
                  <a:pt x="895" y="1690"/>
                </a:cubicBezTo>
                <a:cubicBezTo>
                  <a:pt x="895" y="1673"/>
                  <a:pt x="908" y="1660"/>
                  <a:pt x="925" y="1660"/>
                </a:cubicBezTo>
                <a:lnTo>
                  <a:pt x="1268" y="1660"/>
                </a:lnTo>
                <a:close/>
                <a:moveTo>
                  <a:pt x="1100" y="677"/>
                </a:moveTo>
                <a:cubicBezTo>
                  <a:pt x="1140" y="677"/>
                  <a:pt x="1140" y="677"/>
                  <a:pt x="1140" y="677"/>
                </a:cubicBezTo>
                <a:cubicBezTo>
                  <a:pt x="1140" y="717"/>
                  <a:pt x="1140" y="717"/>
                  <a:pt x="1140" y="717"/>
                </a:cubicBezTo>
                <a:cubicBezTo>
                  <a:pt x="1100" y="717"/>
                  <a:pt x="1100" y="717"/>
                  <a:pt x="1100" y="717"/>
                </a:cubicBezTo>
                <a:lnTo>
                  <a:pt x="1100" y="677"/>
                </a:lnTo>
                <a:close/>
                <a:moveTo>
                  <a:pt x="1100" y="748"/>
                </a:moveTo>
                <a:cubicBezTo>
                  <a:pt x="1140" y="748"/>
                  <a:pt x="1140" y="748"/>
                  <a:pt x="1140" y="748"/>
                </a:cubicBezTo>
                <a:cubicBezTo>
                  <a:pt x="1140" y="788"/>
                  <a:pt x="1140" y="788"/>
                  <a:pt x="1140" y="788"/>
                </a:cubicBezTo>
                <a:cubicBezTo>
                  <a:pt x="1100" y="788"/>
                  <a:pt x="1100" y="788"/>
                  <a:pt x="1100" y="788"/>
                </a:cubicBezTo>
                <a:lnTo>
                  <a:pt x="1100" y="748"/>
                </a:lnTo>
                <a:close/>
                <a:moveTo>
                  <a:pt x="1100" y="816"/>
                </a:moveTo>
                <a:cubicBezTo>
                  <a:pt x="1140" y="816"/>
                  <a:pt x="1140" y="816"/>
                  <a:pt x="1140" y="816"/>
                </a:cubicBezTo>
                <a:cubicBezTo>
                  <a:pt x="1140" y="856"/>
                  <a:pt x="1140" y="856"/>
                  <a:pt x="1140" y="856"/>
                </a:cubicBezTo>
                <a:cubicBezTo>
                  <a:pt x="1100" y="856"/>
                  <a:pt x="1100" y="856"/>
                  <a:pt x="1100" y="856"/>
                </a:cubicBezTo>
                <a:lnTo>
                  <a:pt x="1100" y="816"/>
                </a:lnTo>
                <a:close/>
                <a:moveTo>
                  <a:pt x="1025" y="677"/>
                </a:moveTo>
                <a:cubicBezTo>
                  <a:pt x="1066" y="677"/>
                  <a:pt x="1066" y="677"/>
                  <a:pt x="1066" y="677"/>
                </a:cubicBezTo>
                <a:cubicBezTo>
                  <a:pt x="1066" y="717"/>
                  <a:pt x="1066" y="717"/>
                  <a:pt x="1066" y="717"/>
                </a:cubicBezTo>
                <a:cubicBezTo>
                  <a:pt x="1025" y="717"/>
                  <a:pt x="1025" y="717"/>
                  <a:pt x="1025" y="717"/>
                </a:cubicBezTo>
                <a:lnTo>
                  <a:pt x="1025" y="677"/>
                </a:lnTo>
                <a:close/>
                <a:moveTo>
                  <a:pt x="1025" y="748"/>
                </a:moveTo>
                <a:cubicBezTo>
                  <a:pt x="1066" y="748"/>
                  <a:pt x="1066" y="748"/>
                  <a:pt x="1066" y="748"/>
                </a:cubicBezTo>
                <a:cubicBezTo>
                  <a:pt x="1066" y="788"/>
                  <a:pt x="1066" y="788"/>
                  <a:pt x="1066" y="788"/>
                </a:cubicBezTo>
                <a:cubicBezTo>
                  <a:pt x="1025" y="788"/>
                  <a:pt x="1025" y="788"/>
                  <a:pt x="1025" y="788"/>
                </a:cubicBezTo>
                <a:lnTo>
                  <a:pt x="1025" y="748"/>
                </a:lnTo>
                <a:close/>
                <a:moveTo>
                  <a:pt x="693" y="856"/>
                </a:moveTo>
                <a:cubicBezTo>
                  <a:pt x="653" y="856"/>
                  <a:pt x="653" y="856"/>
                  <a:pt x="653" y="856"/>
                </a:cubicBezTo>
                <a:cubicBezTo>
                  <a:pt x="653" y="816"/>
                  <a:pt x="653" y="816"/>
                  <a:pt x="653" y="816"/>
                </a:cubicBezTo>
                <a:cubicBezTo>
                  <a:pt x="693" y="816"/>
                  <a:pt x="693" y="816"/>
                  <a:pt x="693" y="816"/>
                </a:cubicBezTo>
                <a:lnTo>
                  <a:pt x="693" y="856"/>
                </a:lnTo>
                <a:close/>
                <a:moveTo>
                  <a:pt x="693" y="788"/>
                </a:moveTo>
                <a:cubicBezTo>
                  <a:pt x="653" y="788"/>
                  <a:pt x="653" y="788"/>
                  <a:pt x="653" y="788"/>
                </a:cubicBezTo>
                <a:cubicBezTo>
                  <a:pt x="653" y="748"/>
                  <a:pt x="653" y="748"/>
                  <a:pt x="653" y="748"/>
                </a:cubicBezTo>
                <a:cubicBezTo>
                  <a:pt x="693" y="748"/>
                  <a:pt x="693" y="748"/>
                  <a:pt x="693" y="748"/>
                </a:cubicBezTo>
                <a:lnTo>
                  <a:pt x="693" y="788"/>
                </a:lnTo>
                <a:close/>
                <a:moveTo>
                  <a:pt x="693" y="717"/>
                </a:moveTo>
                <a:cubicBezTo>
                  <a:pt x="653" y="717"/>
                  <a:pt x="653" y="717"/>
                  <a:pt x="653" y="717"/>
                </a:cubicBezTo>
                <a:cubicBezTo>
                  <a:pt x="653" y="677"/>
                  <a:pt x="653" y="677"/>
                  <a:pt x="653" y="677"/>
                </a:cubicBezTo>
                <a:cubicBezTo>
                  <a:pt x="693" y="677"/>
                  <a:pt x="693" y="677"/>
                  <a:pt x="693" y="677"/>
                </a:cubicBezTo>
                <a:lnTo>
                  <a:pt x="693" y="717"/>
                </a:lnTo>
                <a:close/>
                <a:moveTo>
                  <a:pt x="768" y="856"/>
                </a:moveTo>
                <a:cubicBezTo>
                  <a:pt x="727" y="856"/>
                  <a:pt x="727" y="856"/>
                  <a:pt x="727" y="856"/>
                </a:cubicBezTo>
                <a:cubicBezTo>
                  <a:pt x="727" y="816"/>
                  <a:pt x="727" y="816"/>
                  <a:pt x="727" y="816"/>
                </a:cubicBezTo>
                <a:cubicBezTo>
                  <a:pt x="768" y="816"/>
                  <a:pt x="768" y="816"/>
                  <a:pt x="768" y="816"/>
                </a:cubicBezTo>
                <a:lnTo>
                  <a:pt x="768" y="856"/>
                </a:lnTo>
                <a:close/>
                <a:moveTo>
                  <a:pt x="768" y="788"/>
                </a:moveTo>
                <a:cubicBezTo>
                  <a:pt x="727" y="788"/>
                  <a:pt x="727" y="788"/>
                  <a:pt x="727" y="788"/>
                </a:cubicBezTo>
                <a:cubicBezTo>
                  <a:pt x="727" y="748"/>
                  <a:pt x="727" y="748"/>
                  <a:pt x="727" y="748"/>
                </a:cubicBezTo>
                <a:cubicBezTo>
                  <a:pt x="768" y="748"/>
                  <a:pt x="768" y="748"/>
                  <a:pt x="768" y="748"/>
                </a:cubicBezTo>
                <a:lnTo>
                  <a:pt x="768" y="788"/>
                </a:lnTo>
                <a:close/>
                <a:moveTo>
                  <a:pt x="768" y="717"/>
                </a:moveTo>
                <a:cubicBezTo>
                  <a:pt x="727" y="717"/>
                  <a:pt x="727" y="717"/>
                  <a:pt x="727" y="717"/>
                </a:cubicBezTo>
                <a:cubicBezTo>
                  <a:pt x="727" y="677"/>
                  <a:pt x="727" y="677"/>
                  <a:pt x="727" y="677"/>
                </a:cubicBezTo>
                <a:cubicBezTo>
                  <a:pt x="768" y="677"/>
                  <a:pt x="768" y="677"/>
                  <a:pt x="768" y="677"/>
                </a:cubicBezTo>
                <a:lnTo>
                  <a:pt x="768" y="717"/>
                </a:lnTo>
                <a:close/>
                <a:moveTo>
                  <a:pt x="842" y="856"/>
                </a:moveTo>
                <a:cubicBezTo>
                  <a:pt x="802" y="856"/>
                  <a:pt x="802" y="856"/>
                  <a:pt x="802" y="856"/>
                </a:cubicBezTo>
                <a:cubicBezTo>
                  <a:pt x="802" y="816"/>
                  <a:pt x="802" y="816"/>
                  <a:pt x="802" y="816"/>
                </a:cubicBezTo>
                <a:cubicBezTo>
                  <a:pt x="842" y="816"/>
                  <a:pt x="842" y="816"/>
                  <a:pt x="842" y="816"/>
                </a:cubicBezTo>
                <a:lnTo>
                  <a:pt x="842" y="856"/>
                </a:lnTo>
                <a:close/>
                <a:moveTo>
                  <a:pt x="842" y="788"/>
                </a:moveTo>
                <a:cubicBezTo>
                  <a:pt x="802" y="788"/>
                  <a:pt x="802" y="788"/>
                  <a:pt x="802" y="788"/>
                </a:cubicBezTo>
                <a:cubicBezTo>
                  <a:pt x="802" y="748"/>
                  <a:pt x="802" y="748"/>
                  <a:pt x="802" y="748"/>
                </a:cubicBezTo>
                <a:cubicBezTo>
                  <a:pt x="842" y="748"/>
                  <a:pt x="842" y="748"/>
                  <a:pt x="842" y="748"/>
                </a:cubicBezTo>
                <a:lnTo>
                  <a:pt x="842" y="788"/>
                </a:lnTo>
                <a:close/>
                <a:moveTo>
                  <a:pt x="842" y="717"/>
                </a:moveTo>
                <a:cubicBezTo>
                  <a:pt x="802" y="717"/>
                  <a:pt x="802" y="717"/>
                  <a:pt x="802" y="717"/>
                </a:cubicBezTo>
                <a:cubicBezTo>
                  <a:pt x="802" y="677"/>
                  <a:pt x="802" y="677"/>
                  <a:pt x="802" y="677"/>
                </a:cubicBezTo>
                <a:cubicBezTo>
                  <a:pt x="842" y="677"/>
                  <a:pt x="842" y="677"/>
                  <a:pt x="842" y="677"/>
                </a:cubicBezTo>
                <a:lnTo>
                  <a:pt x="842" y="717"/>
                </a:lnTo>
                <a:close/>
                <a:moveTo>
                  <a:pt x="917" y="856"/>
                </a:moveTo>
                <a:cubicBezTo>
                  <a:pt x="877" y="856"/>
                  <a:pt x="877" y="856"/>
                  <a:pt x="877" y="856"/>
                </a:cubicBezTo>
                <a:cubicBezTo>
                  <a:pt x="877" y="816"/>
                  <a:pt x="877" y="816"/>
                  <a:pt x="877" y="816"/>
                </a:cubicBezTo>
                <a:cubicBezTo>
                  <a:pt x="917" y="816"/>
                  <a:pt x="917" y="816"/>
                  <a:pt x="917" y="816"/>
                </a:cubicBezTo>
                <a:lnTo>
                  <a:pt x="917" y="856"/>
                </a:lnTo>
                <a:close/>
                <a:moveTo>
                  <a:pt x="917" y="788"/>
                </a:moveTo>
                <a:cubicBezTo>
                  <a:pt x="877" y="788"/>
                  <a:pt x="877" y="788"/>
                  <a:pt x="877" y="788"/>
                </a:cubicBezTo>
                <a:cubicBezTo>
                  <a:pt x="877" y="748"/>
                  <a:pt x="877" y="748"/>
                  <a:pt x="877" y="748"/>
                </a:cubicBezTo>
                <a:cubicBezTo>
                  <a:pt x="917" y="748"/>
                  <a:pt x="917" y="748"/>
                  <a:pt x="917" y="748"/>
                </a:cubicBezTo>
                <a:lnTo>
                  <a:pt x="917" y="788"/>
                </a:lnTo>
                <a:close/>
                <a:moveTo>
                  <a:pt x="917" y="717"/>
                </a:moveTo>
                <a:cubicBezTo>
                  <a:pt x="877" y="717"/>
                  <a:pt x="877" y="717"/>
                  <a:pt x="877" y="717"/>
                </a:cubicBezTo>
                <a:cubicBezTo>
                  <a:pt x="877" y="677"/>
                  <a:pt x="877" y="677"/>
                  <a:pt x="877" y="677"/>
                </a:cubicBezTo>
                <a:cubicBezTo>
                  <a:pt x="917" y="677"/>
                  <a:pt x="917" y="677"/>
                  <a:pt x="917" y="677"/>
                </a:cubicBezTo>
                <a:lnTo>
                  <a:pt x="917" y="717"/>
                </a:lnTo>
                <a:close/>
                <a:moveTo>
                  <a:pt x="992" y="856"/>
                </a:moveTo>
                <a:cubicBezTo>
                  <a:pt x="951" y="856"/>
                  <a:pt x="951" y="856"/>
                  <a:pt x="951" y="856"/>
                </a:cubicBezTo>
                <a:cubicBezTo>
                  <a:pt x="951" y="816"/>
                  <a:pt x="951" y="816"/>
                  <a:pt x="951" y="816"/>
                </a:cubicBezTo>
                <a:cubicBezTo>
                  <a:pt x="992" y="816"/>
                  <a:pt x="992" y="816"/>
                  <a:pt x="992" y="816"/>
                </a:cubicBezTo>
                <a:lnTo>
                  <a:pt x="992" y="856"/>
                </a:lnTo>
                <a:close/>
                <a:moveTo>
                  <a:pt x="992" y="788"/>
                </a:moveTo>
                <a:cubicBezTo>
                  <a:pt x="951" y="788"/>
                  <a:pt x="951" y="788"/>
                  <a:pt x="951" y="788"/>
                </a:cubicBezTo>
                <a:cubicBezTo>
                  <a:pt x="951" y="748"/>
                  <a:pt x="951" y="748"/>
                  <a:pt x="951" y="748"/>
                </a:cubicBezTo>
                <a:cubicBezTo>
                  <a:pt x="992" y="748"/>
                  <a:pt x="992" y="748"/>
                  <a:pt x="992" y="748"/>
                </a:cubicBezTo>
                <a:lnTo>
                  <a:pt x="992" y="788"/>
                </a:lnTo>
                <a:close/>
                <a:moveTo>
                  <a:pt x="992" y="717"/>
                </a:moveTo>
                <a:cubicBezTo>
                  <a:pt x="951" y="717"/>
                  <a:pt x="951" y="717"/>
                  <a:pt x="951" y="717"/>
                </a:cubicBezTo>
                <a:cubicBezTo>
                  <a:pt x="951" y="677"/>
                  <a:pt x="951" y="677"/>
                  <a:pt x="951" y="677"/>
                </a:cubicBezTo>
                <a:cubicBezTo>
                  <a:pt x="992" y="677"/>
                  <a:pt x="992" y="677"/>
                  <a:pt x="992" y="677"/>
                </a:cubicBezTo>
                <a:lnTo>
                  <a:pt x="992" y="717"/>
                </a:lnTo>
                <a:close/>
                <a:moveTo>
                  <a:pt x="1025" y="856"/>
                </a:moveTo>
                <a:cubicBezTo>
                  <a:pt x="1025" y="816"/>
                  <a:pt x="1025" y="816"/>
                  <a:pt x="1025" y="816"/>
                </a:cubicBezTo>
                <a:cubicBezTo>
                  <a:pt x="1066" y="816"/>
                  <a:pt x="1066" y="816"/>
                  <a:pt x="1066" y="816"/>
                </a:cubicBezTo>
                <a:cubicBezTo>
                  <a:pt x="1066" y="856"/>
                  <a:pt x="1066" y="856"/>
                  <a:pt x="1066" y="856"/>
                </a:cubicBezTo>
                <a:lnTo>
                  <a:pt x="1025" y="856"/>
                </a:lnTo>
                <a:close/>
                <a:moveTo>
                  <a:pt x="145" y="1142"/>
                </a:moveTo>
                <a:cubicBezTo>
                  <a:pt x="145" y="1125"/>
                  <a:pt x="159" y="1111"/>
                  <a:pt x="176" y="1111"/>
                </a:cubicBezTo>
                <a:cubicBezTo>
                  <a:pt x="519" y="1111"/>
                  <a:pt x="519" y="1111"/>
                  <a:pt x="519" y="1111"/>
                </a:cubicBezTo>
                <a:cubicBezTo>
                  <a:pt x="535" y="1111"/>
                  <a:pt x="549" y="1125"/>
                  <a:pt x="549" y="1142"/>
                </a:cubicBezTo>
                <a:cubicBezTo>
                  <a:pt x="549" y="1377"/>
                  <a:pt x="549" y="1377"/>
                  <a:pt x="549" y="1377"/>
                </a:cubicBezTo>
                <a:cubicBezTo>
                  <a:pt x="549" y="1393"/>
                  <a:pt x="535" y="1407"/>
                  <a:pt x="519" y="1407"/>
                </a:cubicBezTo>
                <a:cubicBezTo>
                  <a:pt x="176" y="1407"/>
                  <a:pt x="176" y="1407"/>
                  <a:pt x="176" y="1407"/>
                </a:cubicBezTo>
                <a:cubicBezTo>
                  <a:pt x="159" y="1407"/>
                  <a:pt x="145" y="1393"/>
                  <a:pt x="145" y="1377"/>
                </a:cubicBezTo>
                <a:lnTo>
                  <a:pt x="145" y="1142"/>
                </a:lnTo>
                <a:close/>
                <a:moveTo>
                  <a:pt x="596" y="1488"/>
                </a:moveTo>
                <a:cubicBezTo>
                  <a:pt x="589" y="1480"/>
                  <a:pt x="576" y="1474"/>
                  <a:pt x="566" y="1474"/>
                </a:cubicBezTo>
                <a:cubicBezTo>
                  <a:pt x="128" y="1474"/>
                  <a:pt x="128" y="1474"/>
                  <a:pt x="128" y="1474"/>
                </a:cubicBezTo>
                <a:cubicBezTo>
                  <a:pt x="118" y="1474"/>
                  <a:pt x="105" y="1480"/>
                  <a:pt x="99" y="1488"/>
                </a:cubicBezTo>
                <a:cubicBezTo>
                  <a:pt x="12" y="1590"/>
                  <a:pt x="12" y="1590"/>
                  <a:pt x="12" y="1590"/>
                </a:cubicBezTo>
                <a:cubicBezTo>
                  <a:pt x="5" y="1598"/>
                  <a:pt x="0" y="1612"/>
                  <a:pt x="0" y="1622"/>
                </a:cubicBezTo>
                <a:cubicBezTo>
                  <a:pt x="0" y="1630"/>
                  <a:pt x="0" y="1630"/>
                  <a:pt x="0" y="1630"/>
                </a:cubicBezTo>
                <a:cubicBezTo>
                  <a:pt x="0" y="1640"/>
                  <a:pt x="8" y="1649"/>
                  <a:pt x="18" y="1649"/>
                </a:cubicBezTo>
                <a:cubicBezTo>
                  <a:pt x="676" y="1649"/>
                  <a:pt x="676" y="1649"/>
                  <a:pt x="676" y="1649"/>
                </a:cubicBezTo>
                <a:cubicBezTo>
                  <a:pt x="686" y="1649"/>
                  <a:pt x="694" y="1640"/>
                  <a:pt x="694" y="1630"/>
                </a:cubicBezTo>
                <a:cubicBezTo>
                  <a:pt x="694" y="1622"/>
                  <a:pt x="694" y="1622"/>
                  <a:pt x="694" y="1622"/>
                </a:cubicBezTo>
                <a:cubicBezTo>
                  <a:pt x="694" y="1612"/>
                  <a:pt x="689" y="1598"/>
                  <a:pt x="683" y="1590"/>
                </a:cubicBezTo>
                <a:lnTo>
                  <a:pt x="596" y="14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8586" tIns="34294" rIns="68586" bIns="34294" numCol="1" anchor="t" anchorCtr="0" compatLnSpc="1"/>
          <a:lstStyle/>
          <a:p>
            <a:endParaRPr lang="en-US" sz="1200" dirty="0"/>
          </a:p>
        </p:txBody>
      </p:sp>
      <p:pic>
        <p:nvPicPr>
          <p:cNvPr id="10247" name="图片 84"/>
          <p:cNvPicPr>
            <a:picLocks noChangeAspect="1"/>
          </p:cNvPicPr>
          <p:nvPr/>
        </p:nvPicPr>
        <p:blipFill>
          <a:blip r:embed="rId6"/>
          <a:srcRect b="20322"/>
          <a:stretch>
            <a:fillRect/>
          </a:stretch>
        </p:blipFill>
        <p:spPr>
          <a:xfrm>
            <a:off x="6222365" y="2678430"/>
            <a:ext cx="5969635" cy="31667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" name="Freeform 19"/>
          <p:cNvSpPr>
            <a:spLocks noEditPoints="1"/>
          </p:cNvSpPr>
          <p:nvPr/>
        </p:nvSpPr>
        <p:spPr bwMode="black">
          <a:xfrm>
            <a:off x="4399915" y="2788920"/>
            <a:ext cx="459740" cy="575945"/>
          </a:xfrm>
          <a:custGeom>
            <a:avLst/>
            <a:gdLst>
              <a:gd name="T0" fmla="*/ 91 w 162"/>
              <a:gd name="T1" fmla="*/ 100 h 203"/>
              <a:gd name="T2" fmla="*/ 128 w 162"/>
              <a:gd name="T3" fmla="*/ 203 h 203"/>
              <a:gd name="T4" fmla="*/ 108 w 162"/>
              <a:gd name="T5" fmla="*/ 203 h 203"/>
              <a:gd name="T6" fmla="*/ 81 w 162"/>
              <a:gd name="T7" fmla="*/ 180 h 203"/>
              <a:gd name="T8" fmla="*/ 54 w 162"/>
              <a:gd name="T9" fmla="*/ 203 h 203"/>
              <a:gd name="T10" fmla="*/ 34 w 162"/>
              <a:gd name="T11" fmla="*/ 203 h 203"/>
              <a:gd name="T12" fmla="*/ 71 w 162"/>
              <a:gd name="T13" fmla="*/ 100 h 203"/>
              <a:gd name="T14" fmla="*/ 64 w 162"/>
              <a:gd name="T15" fmla="*/ 86 h 203"/>
              <a:gd name="T16" fmla="*/ 81 w 162"/>
              <a:gd name="T17" fmla="*/ 69 h 203"/>
              <a:gd name="T18" fmla="*/ 98 w 162"/>
              <a:gd name="T19" fmla="*/ 86 h 203"/>
              <a:gd name="T20" fmla="*/ 91 w 162"/>
              <a:gd name="T21" fmla="*/ 100 h 203"/>
              <a:gd name="T22" fmla="*/ 81 w 162"/>
              <a:gd name="T23" fmla="*/ 34 h 203"/>
              <a:gd name="T24" fmla="*/ 130 w 162"/>
              <a:gd name="T25" fmla="*/ 83 h 203"/>
              <a:gd name="T26" fmla="*/ 107 w 162"/>
              <a:gd name="T27" fmla="*/ 123 h 203"/>
              <a:gd name="T28" fmla="*/ 106 w 162"/>
              <a:gd name="T29" fmla="*/ 117 h 203"/>
              <a:gd name="T30" fmla="*/ 121 w 162"/>
              <a:gd name="T31" fmla="*/ 86 h 203"/>
              <a:gd name="T32" fmla="*/ 81 w 162"/>
              <a:gd name="T33" fmla="*/ 47 h 203"/>
              <a:gd name="T34" fmla="*/ 42 w 162"/>
              <a:gd name="T35" fmla="*/ 86 h 203"/>
              <a:gd name="T36" fmla="*/ 56 w 162"/>
              <a:gd name="T37" fmla="*/ 117 h 203"/>
              <a:gd name="T38" fmla="*/ 55 w 162"/>
              <a:gd name="T39" fmla="*/ 123 h 203"/>
              <a:gd name="T40" fmla="*/ 33 w 162"/>
              <a:gd name="T41" fmla="*/ 83 h 203"/>
              <a:gd name="T42" fmla="*/ 81 w 162"/>
              <a:gd name="T43" fmla="*/ 34 h 203"/>
              <a:gd name="T44" fmla="*/ 81 w 162"/>
              <a:gd name="T45" fmla="*/ 0 h 203"/>
              <a:gd name="T46" fmla="*/ 162 w 162"/>
              <a:gd name="T47" fmla="*/ 81 h 203"/>
              <a:gd name="T48" fmla="*/ 118 w 162"/>
              <a:gd name="T49" fmla="*/ 154 h 203"/>
              <a:gd name="T50" fmla="*/ 115 w 162"/>
              <a:gd name="T51" fmla="*/ 148 h 203"/>
              <a:gd name="T52" fmla="*/ 153 w 162"/>
              <a:gd name="T53" fmla="*/ 85 h 203"/>
              <a:gd name="T54" fmla="*/ 81 w 162"/>
              <a:gd name="T55" fmla="*/ 13 h 203"/>
              <a:gd name="T56" fmla="*/ 10 w 162"/>
              <a:gd name="T57" fmla="*/ 85 h 203"/>
              <a:gd name="T58" fmla="*/ 47 w 162"/>
              <a:gd name="T59" fmla="*/ 148 h 203"/>
              <a:gd name="T60" fmla="*/ 45 w 162"/>
              <a:gd name="T61" fmla="*/ 154 h 203"/>
              <a:gd name="T62" fmla="*/ 0 w 162"/>
              <a:gd name="T63" fmla="*/ 81 h 203"/>
              <a:gd name="T64" fmla="*/ 81 w 162"/>
              <a:gd name="T65" fmla="*/ 0 h 203"/>
              <a:gd name="T66" fmla="*/ 81 w 162"/>
              <a:gd name="T67" fmla="*/ 124 h 203"/>
              <a:gd name="T68" fmla="*/ 89 w 162"/>
              <a:gd name="T69" fmla="*/ 132 h 203"/>
              <a:gd name="T70" fmla="*/ 81 w 162"/>
              <a:gd name="T71" fmla="*/ 139 h 203"/>
              <a:gd name="T72" fmla="*/ 73 w 162"/>
              <a:gd name="T73" fmla="*/ 132 h 203"/>
              <a:gd name="T74" fmla="*/ 81 w 162"/>
              <a:gd name="T75" fmla="*/ 124 h 203"/>
              <a:gd name="T76" fmla="*/ 81 w 162"/>
              <a:gd name="T77" fmla="*/ 171 h 203"/>
              <a:gd name="T78" fmla="*/ 95 w 162"/>
              <a:gd name="T79" fmla="*/ 160 h 203"/>
              <a:gd name="T80" fmla="*/ 81 w 162"/>
              <a:gd name="T81" fmla="*/ 149 h 203"/>
              <a:gd name="T82" fmla="*/ 68 w 162"/>
              <a:gd name="T83" fmla="*/ 160 h 203"/>
              <a:gd name="T84" fmla="*/ 81 w 162"/>
              <a:gd name="T85" fmla="*/ 171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2" h="203">
                <a:moveTo>
                  <a:pt x="91" y="100"/>
                </a:moveTo>
                <a:cubicBezTo>
                  <a:pt x="98" y="144"/>
                  <a:pt x="114" y="181"/>
                  <a:pt x="128" y="203"/>
                </a:cubicBezTo>
                <a:cubicBezTo>
                  <a:pt x="108" y="203"/>
                  <a:pt x="108" y="203"/>
                  <a:pt x="108" y="203"/>
                </a:cubicBezTo>
                <a:cubicBezTo>
                  <a:pt x="108" y="190"/>
                  <a:pt x="100" y="180"/>
                  <a:pt x="81" y="180"/>
                </a:cubicBezTo>
                <a:cubicBezTo>
                  <a:pt x="63" y="180"/>
                  <a:pt x="55" y="190"/>
                  <a:pt x="54" y="203"/>
                </a:cubicBezTo>
                <a:cubicBezTo>
                  <a:pt x="34" y="203"/>
                  <a:pt x="34" y="203"/>
                  <a:pt x="34" y="203"/>
                </a:cubicBezTo>
                <a:cubicBezTo>
                  <a:pt x="49" y="181"/>
                  <a:pt x="64" y="144"/>
                  <a:pt x="71" y="100"/>
                </a:cubicBezTo>
                <a:cubicBezTo>
                  <a:pt x="67" y="97"/>
                  <a:pt x="64" y="92"/>
                  <a:pt x="64" y="86"/>
                </a:cubicBezTo>
                <a:cubicBezTo>
                  <a:pt x="64" y="77"/>
                  <a:pt x="72" y="69"/>
                  <a:pt x="81" y="69"/>
                </a:cubicBezTo>
                <a:cubicBezTo>
                  <a:pt x="91" y="69"/>
                  <a:pt x="98" y="77"/>
                  <a:pt x="98" y="86"/>
                </a:cubicBezTo>
                <a:cubicBezTo>
                  <a:pt x="98" y="92"/>
                  <a:pt x="96" y="97"/>
                  <a:pt x="91" y="100"/>
                </a:cubicBezTo>
                <a:close/>
                <a:moveTo>
                  <a:pt x="81" y="34"/>
                </a:moveTo>
                <a:cubicBezTo>
                  <a:pt x="108" y="34"/>
                  <a:pt x="130" y="56"/>
                  <a:pt x="130" y="83"/>
                </a:cubicBezTo>
                <a:cubicBezTo>
                  <a:pt x="130" y="100"/>
                  <a:pt x="121" y="115"/>
                  <a:pt x="107" y="123"/>
                </a:cubicBezTo>
                <a:cubicBezTo>
                  <a:pt x="107" y="121"/>
                  <a:pt x="106" y="119"/>
                  <a:pt x="106" y="117"/>
                </a:cubicBezTo>
                <a:cubicBezTo>
                  <a:pt x="115" y="110"/>
                  <a:pt x="121" y="99"/>
                  <a:pt x="121" y="86"/>
                </a:cubicBezTo>
                <a:cubicBezTo>
                  <a:pt x="121" y="64"/>
                  <a:pt x="103" y="47"/>
                  <a:pt x="81" y="47"/>
                </a:cubicBezTo>
                <a:cubicBezTo>
                  <a:pt x="59" y="47"/>
                  <a:pt x="42" y="64"/>
                  <a:pt x="42" y="86"/>
                </a:cubicBezTo>
                <a:cubicBezTo>
                  <a:pt x="42" y="99"/>
                  <a:pt x="47" y="110"/>
                  <a:pt x="56" y="117"/>
                </a:cubicBezTo>
                <a:cubicBezTo>
                  <a:pt x="56" y="119"/>
                  <a:pt x="55" y="121"/>
                  <a:pt x="55" y="123"/>
                </a:cubicBezTo>
                <a:cubicBezTo>
                  <a:pt x="42" y="115"/>
                  <a:pt x="33" y="100"/>
                  <a:pt x="33" y="83"/>
                </a:cubicBezTo>
                <a:cubicBezTo>
                  <a:pt x="33" y="56"/>
                  <a:pt x="54" y="34"/>
                  <a:pt x="81" y="34"/>
                </a:cubicBezTo>
                <a:close/>
                <a:moveTo>
                  <a:pt x="81" y="0"/>
                </a:moveTo>
                <a:cubicBezTo>
                  <a:pt x="126" y="0"/>
                  <a:pt x="162" y="37"/>
                  <a:pt x="162" y="81"/>
                </a:cubicBezTo>
                <a:cubicBezTo>
                  <a:pt x="162" y="113"/>
                  <a:pt x="144" y="141"/>
                  <a:pt x="118" y="154"/>
                </a:cubicBezTo>
                <a:cubicBezTo>
                  <a:pt x="117" y="152"/>
                  <a:pt x="116" y="150"/>
                  <a:pt x="115" y="148"/>
                </a:cubicBezTo>
                <a:cubicBezTo>
                  <a:pt x="138" y="136"/>
                  <a:pt x="153" y="112"/>
                  <a:pt x="153" y="85"/>
                </a:cubicBezTo>
                <a:cubicBezTo>
                  <a:pt x="153" y="45"/>
                  <a:pt x="121" y="13"/>
                  <a:pt x="81" y="13"/>
                </a:cubicBezTo>
                <a:cubicBezTo>
                  <a:pt x="42" y="13"/>
                  <a:pt x="10" y="45"/>
                  <a:pt x="10" y="85"/>
                </a:cubicBezTo>
                <a:cubicBezTo>
                  <a:pt x="10" y="112"/>
                  <a:pt x="25" y="136"/>
                  <a:pt x="47" y="148"/>
                </a:cubicBezTo>
                <a:cubicBezTo>
                  <a:pt x="46" y="150"/>
                  <a:pt x="46" y="152"/>
                  <a:pt x="45" y="154"/>
                </a:cubicBezTo>
                <a:cubicBezTo>
                  <a:pt x="18" y="141"/>
                  <a:pt x="0" y="113"/>
                  <a:pt x="0" y="81"/>
                </a:cubicBezTo>
                <a:cubicBezTo>
                  <a:pt x="0" y="37"/>
                  <a:pt x="36" y="0"/>
                  <a:pt x="81" y="0"/>
                </a:cubicBezTo>
                <a:close/>
                <a:moveTo>
                  <a:pt x="81" y="124"/>
                </a:moveTo>
                <a:cubicBezTo>
                  <a:pt x="87" y="124"/>
                  <a:pt x="89" y="128"/>
                  <a:pt x="89" y="132"/>
                </a:cubicBezTo>
                <a:cubicBezTo>
                  <a:pt x="89" y="135"/>
                  <a:pt x="87" y="139"/>
                  <a:pt x="81" y="139"/>
                </a:cubicBezTo>
                <a:cubicBezTo>
                  <a:pt x="75" y="139"/>
                  <a:pt x="73" y="135"/>
                  <a:pt x="73" y="132"/>
                </a:cubicBezTo>
                <a:cubicBezTo>
                  <a:pt x="73" y="128"/>
                  <a:pt x="75" y="124"/>
                  <a:pt x="81" y="124"/>
                </a:cubicBezTo>
                <a:close/>
                <a:moveTo>
                  <a:pt x="81" y="171"/>
                </a:moveTo>
                <a:cubicBezTo>
                  <a:pt x="91" y="171"/>
                  <a:pt x="95" y="166"/>
                  <a:pt x="95" y="160"/>
                </a:cubicBezTo>
                <a:cubicBezTo>
                  <a:pt x="95" y="154"/>
                  <a:pt x="91" y="149"/>
                  <a:pt x="81" y="149"/>
                </a:cubicBezTo>
                <a:cubicBezTo>
                  <a:pt x="71" y="149"/>
                  <a:pt x="68" y="154"/>
                  <a:pt x="68" y="160"/>
                </a:cubicBezTo>
                <a:cubicBezTo>
                  <a:pt x="68" y="166"/>
                  <a:pt x="71" y="171"/>
                  <a:pt x="81" y="1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2305" tIns="41153" rIns="82305" bIns="41153" numCol="1" anchor="t" anchorCtr="0" compatLnSpc="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/>
          </a:p>
        </p:txBody>
      </p:sp>
      <p:sp>
        <p:nvSpPr>
          <p:cNvPr id="2" name="ïŝḷidè"/>
          <p:cNvSpPr/>
          <p:nvPr/>
        </p:nvSpPr>
        <p:spPr>
          <a:xfrm>
            <a:off x="4315460" y="4250373"/>
            <a:ext cx="732155" cy="732155"/>
          </a:xfrm>
          <a:prstGeom prst="ellipse">
            <a:avLst/>
          </a:prstGeom>
          <a:solidFill>
            <a:srgbClr val="0075C2"/>
          </a:solidFill>
          <a:ln>
            <a:noFill/>
          </a:ln>
          <a:effectLst>
            <a:outerShdw blurRad="1206500" sx="102000" sy="102000" algn="ctr" rotWithShape="0">
              <a:srgbClr val="0075C2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îślïḓê"/>
          <p:cNvSpPr/>
          <p:nvPr/>
        </p:nvSpPr>
        <p:spPr>
          <a:xfrm>
            <a:off x="3957320" y="4891405"/>
            <a:ext cx="1670050" cy="795020"/>
          </a:xfrm>
          <a:prstGeom prst="rect">
            <a:avLst/>
          </a:prstGeom>
          <a:noFill/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400" dirty="0">
                <a:solidFill>
                  <a:schemeClr val="tx1"/>
                </a:solidFill>
                <a:cs typeface="+mn-ea"/>
                <a:sym typeface="+mn-lt"/>
              </a:rPr>
              <a:t>业务功能测试跟踪</a:t>
            </a:r>
            <a:endParaRPr lang="zh-CN" altLang="en-US" sz="14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5" name="Freeform 89"/>
          <p:cNvSpPr>
            <a:spLocks noEditPoints="1"/>
          </p:cNvSpPr>
          <p:nvPr/>
        </p:nvSpPr>
        <p:spPr bwMode="black">
          <a:xfrm>
            <a:off x="4366260" y="4413885"/>
            <a:ext cx="629920" cy="405765"/>
          </a:xfrm>
          <a:custGeom>
            <a:avLst/>
            <a:gdLst>
              <a:gd name="T0" fmla="*/ 350 w 3153"/>
              <a:gd name="T1" fmla="*/ 935 h 2031"/>
              <a:gd name="T2" fmla="*/ 788 w 3153"/>
              <a:gd name="T3" fmla="*/ 0 h 2031"/>
              <a:gd name="T4" fmla="*/ 2918 w 3153"/>
              <a:gd name="T5" fmla="*/ 1882 h 2031"/>
              <a:gd name="T6" fmla="*/ 2403 w 3153"/>
              <a:gd name="T7" fmla="*/ 1493 h 2031"/>
              <a:gd name="T8" fmla="*/ 2244 w 3153"/>
              <a:gd name="T9" fmla="*/ 1424 h 2031"/>
              <a:gd name="T10" fmla="*/ 2391 w 3153"/>
              <a:gd name="T11" fmla="*/ 1458 h 2031"/>
              <a:gd name="T12" fmla="*/ 1437 w 3153"/>
              <a:gd name="T13" fmla="*/ 1486 h 2031"/>
              <a:gd name="T14" fmla="*/ 1460 w 3153"/>
              <a:gd name="T15" fmla="*/ 1427 h 2031"/>
              <a:gd name="T16" fmla="*/ 1588 w 3153"/>
              <a:gd name="T17" fmla="*/ 1440 h 2031"/>
              <a:gd name="T18" fmla="*/ 1563 w 3153"/>
              <a:gd name="T19" fmla="*/ 1636 h 2031"/>
              <a:gd name="T20" fmla="*/ 1421 w 3153"/>
              <a:gd name="T21" fmla="*/ 1612 h 2031"/>
              <a:gd name="T22" fmla="*/ 1170 w 3153"/>
              <a:gd name="T23" fmla="*/ 1604 h 2031"/>
              <a:gd name="T24" fmla="*/ 1340 w 3153"/>
              <a:gd name="T25" fmla="*/ 1589 h 2031"/>
              <a:gd name="T26" fmla="*/ 1175 w 3153"/>
              <a:gd name="T27" fmla="*/ 1631 h 2031"/>
              <a:gd name="T28" fmla="*/ 1228 w 3153"/>
              <a:gd name="T29" fmla="*/ 1433 h 2031"/>
              <a:gd name="T30" fmla="*/ 1366 w 3153"/>
              <a:gd name="T31" fmla="*/ 1441 h 2031"/>
              <a:gd name="T32" fmla="*/ 916 w 3153"/>
              <a:gd name="T33" fmla="*/ 1607 h 2031"/>
              <a:gd name="T34" fmla="*/ 1099 w 3153"/>
              <a:gd name="T35" fmla="*/ 1564 h 2031"/>
              <a:gd name="T36" fmla="*/ 911 w 3153"/>
              <a:gd name="T37" fmla="*/ 1624 h 2031"/>
              <a:gd name="T38" fmla="*/ 832 w 3153"/>
              <a:gd name="T39" fmla="*/ 1503 h 2031"/>
              <a:gd name="T40" fmla="*/ 922 w 3153"/>
              <a:gd name="T41" fmla="*/ 1437 h 2031"/>
              <a:gd name="T42" fmla="*/ 999 w 3153"/>
              <a:gd name="T43" fmla="*/ 1440 h 2031"/>
              <a:gd name="T44" fmla="*/ 1143 w 3153"/>
              <a:gd name="T45" fmla="*/ 1436 h 2031"/>
              <a:gd name="T46" fmla="*/ 1113 w 3153"/>
              <a:gd name="T47" fmla="*/ 1496 h 2031"/>
              <a:gd name="T48" fmla="*/ 692 w 3153"/>
              <a:gd name="T49" fmla="*/ 1804 h 2031"/>
              <a:gd name="T50" fmla="*/ 574 w 3153"/>
              <a:gd name="T51" fmla="*/ 1739 h 2031"/>
              <a:gd name="T52" fmla="*/ 656 w 3153"/>
              <a:gd name="T53" fmla="*/ 1687 h 2031"/>
              <a:gd name="T54" fmla="*/ 823 w 3153"/>
              <a:gd name="T55" fmla="*/ 1619 h 2031"/>
              <a:gd name="T56" fmla="*/ 669 w 3153"/>
              <a:gd name="T57" fmla="*/ 1638 h 2031"/>
              <a:gd name="T58" fmla="*/ 713 w 3153"/>
              <a:gd name="T59" fmla="*/ 1551 h 2031"/>
              <a:gd name="T60" fmla="*/ 828 w 3153"/>
              <a:gd name="T61" fmla="*/ 1613 h 2031"/>
              <a:gd name="T62" fmla="*/ 1570 w 3153"/>
              <a:gd name="T63" fmla="*/ 1798 h 2031"/>
              <a:gd name="T64" fmla="*/ 850 w 3153"/>
              <a:gd name="T65" fmla="*/ 1803 h 2031"/>
              <a:gd name="T66" fmla="*/ 882 w 3153"/>
              <a:gd name="T67" fmla="*/ 1698 h 2031"/>
              <a:gd name="T68" fmla="*/ 1563 w 3153"/>
              <a:gd name="T69" fmla="*/ 1687 h 2031"/>
              <a:gd name="T70" fmla="*/ 1670 w 3153"/>
              <a:gd name="T71" fmla="*/ 1489 h 2031"/>
              <a:gd name="T72" fmla="*/ 1693 w 3153"/>
              <a:gd name="T73" fmla="*/ 1424 h 2031"/>
              <a:gd name="T74" fmla="*/ 1793 w 3153"/>
              <a:gd name="T75" fmla="*/ 1500 h 2031"/>
              <a:gd name="T76" fmla="*/ 1675 w 3153"/>
              <a:gd name="T77" fmla="*/ 1612 h 2031"/>
              <a:gd name="T78" fmla="*/ 1843 w 3153"/>
              <a:gd name="T79" fmla="*/ 1621 h 2031"/>
              <a:gd name="T80" fmla="*/ 1804 w 3153"/>
              <a:gd name="T81" fmla="*/ 1637 h 2031"/>
              <a:gd name="T82" fmla="*/ 1866 w 3153"/>
              <a:gd name="T83" fmla="*/ 1793 h 2031"/>
              <a:gd name="T84" fmla="*/ 1690 w 3153"/>
              <a:gd name="T85" fmla="*/ 1778 h 2031"/>
              <a:gd name="T86" fmla="*/ 1686 w 3153"/>
              <a:gd name="T87" fmla="*/ 1702 h 2031"/>
              <a:gd name="T88" fmla="*/ 1724 w 3153"/>
              <a:gd name="T89" fmla="*/ 1685 h 2031"/>
              <a:gd name="T90" fmla="*/ 1843 w 3153"/>
              <a:gd name="T91" fmla="*/ 1691 h 2031"/>
              <a:gd name="T92" fmla="*/ 2009 w 3153"/>
              <a:gd name="T93" fmla="*/ 1439 h 2031"/>
              <a:gd name="T94" fmla="*/ 2140 w 3153"/>
              <a:gd name="T95" fmla="*/ 1428 h 2031"/>
              <a:gd name="T96" fmla="*/ 2161 w 3153"/>
              <a:gd name="T97" fmla="*/ 1499 h 2031"/>
              <a:gd name="T98" fmla="*/ 2064 w 3153"/>
              <a:gd name="T99" fmla="*/ 1588 h 2031"/>
              <a:gd name="T100" fmla="*/ 2218 w 3153"/>
              <a:gd name="T101" fmla="*/ 1565 h 2031"/>
              <a:gd name="T102" fmla="*/ 2225 w 3153"/>
              <a:gd name="T103" fmla="*/ 1634 h 2031"/>
              <a:gd name="T104" fmla="*/ 2319 w 3153"/>
              <a:gd name="T105" fmla="*/ 1790 h 2031"/>
              <a:gd name="T106" fmla="*/ 2131 w 3153"/>
              <a:gd name="T107" fmla="*/ 1770 h 2031"/>
              <a:gd name="T108" fmla="*/ 2145 w 3153"/>
              <a:gd name="T109" fmla="*/ 1683 h 2031"/>
              <a:gd name="T110" fmla="*/ 2340 w 3153"/>
              <a:gd name="T111" fmla="*/ 1624 h 2031"/>
              <a:gd name="T112" fmla="*/ 2463 w 3153"/>
              <a:gd name="T113" fmla="*/ 1564 h 2031"/>
              <a:gd name="T114" fmla="*/ 2434 w 3153"/>
              <a:gd name="T115" fmla="*/ 1636 h 2031"/>
              <a:gd name="T116" fmla="*/ 2415 w 3153"/>
              <a:gd name="T117" fmla="*/ 1769 h 2031"/>
              <a:gd name="T118" fmla="*/ 2500 w 3153"/>
              <a:gd name="T119" fmla="*/ 1683 h 2031"/>
              <a:gd name="T120" fmla="*/ 2605 w 3153"/>
              <a:gd name="T121" fmla="*/ 1791 h 2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153" h="2031">
                <a:moveTo>
                  <a:pt x="448" y="830"/>
                </a:moveTo>
                <a:cubicBezTo>
                  <a:pt x="368" y="755"/>
                  <a:pt x="368" y="615"/>
                  <a:pt x="448" y="539"/>
                </a:cubicBezTo>
                <a:cubicBezTo>
                  <a:pt x="393" y="549"/>
                  <a:pt x="339" y="610"/>
                  <a:pt x="339" y="685"/>
                </a:cubicBezTo>
                <a:cubicBezTo>
                  <a:pt x="339" y="759"/>
                  <a:pt x="393" y="820"/>
                  <a:pt x="448" y="830"/>
                </a:cubicBezTo>
                <a:close/>
                <a:moveTo>
                  <a:pt x="2814" y="685"/>
                </a:moveTo>
                <a:cubicBezTo>
                  <a:pt x="2815" y="610"/>
                  <a:pt x="2761" y="549"/>
                  <a:pt x="2706" y="539"/>
                </a:cubicBezTo>
                <a:cubicBezTo>
                  <a:pt x="2786" y="615"/>
                  <a:pt x="2786" y="755"/>
                  <a:pt x="2706" y="830"/>
                </a:cubicBezTo>
                <a:cubicBezTo>
                  <a:pt x="2761" y="820"/>
                  <a:pt x="2815" y="759"/>
                  <a:pt x="2814" y="685"/>
                </a:cubicBezTo>
                <a:close/>
                <a:moveTo>
                  <a:pt x="2804" y="935"/>
                </a:moveTo>
                <a:cubicBezTo>
                  <a:pt x="2886" y="904"/>
                  <a:pt x="2970" y="808"/>
                  <a:pt x="2969" y="685"/>
                </a:cubicBezTo>
                <a:cubicBezTo>
                  <a:pt x="2970" y="561"/>
                  <a:pt x="2886" y="465"/>
                  <a:pt x="2804" y="434"/>
                </a:cubicBezTo>
                <a:cubicBezTo>
                  <a:pt x="2871" y="501"/>
                  <a:pt x="2915" y="591"/>
                  <a:pt x="2914" y="685"/>
                </a:cubicBezTo>
                <a:cubicBezTo>
                  <a:pt x="2915" y="778"/>
                  <a:pt x="2871" y="868"/>
                  <a:pt x="2804" y="935"/>
                </a:cubicBezTo>
                <a:close/>
                <a:moveTo>
                  <a:pt x="350" y="935"/>
                </a:moveTo>
                <a:cubicBezTo>
                  <a:pt x="282" y="868"/>
                  <a:pt x="239" y="778"/>
                  <a:pt x="239" y="685"/>
                </a:cubicBezTo>
                <a:cubicBezTo>
                  <a:pt x="239" y="591"/>
                  <a:pt x="282" y="501"/>
                  <a:pt x="350" y="434"/>
                </a:cubicBezTo>
                <a:cubicBezTo>
                  <a:pt x="267" y="465"/>
                  <a:pt x="183" y="561"/>
                  <a:pt x="184" y="685"/>
                </a:cubicBezTo>
                <a:cubicBezTo>
                  <a:pt x="183" y="808"/>
                  <a:pt x="267" y="904"/>
                  <a:pt x="350" y="935"/>
                </a:cubicBezTo>
                <a:close/>
                <a:moveTo>
                  <a:pt x="2877" y="1804"/>
                </a:moveTo>
                <a:cubicBezTo>
                  <a:pt x="2844" y="1765"/>
                  <a:pt x="2811" y="1726"/>
                  <a:pt x="2778" y="1687"/>
                </a:cubicBezTo>
                <a:cubicBezTo>
                  <a:pt x="2705" y="1601"/>
                  <a:pt x="2633" y="1516"/>
                  <a:pt x="2560" y="1430"/>
                </a:cubicBezTo>
                <a:cubicBezTo>
                  <a:pt x="2557" y="1426"/>
                  <a:pt x="2553" y="1421"/>
                  <a:pt x="2549" y="1417"/>
                </a:cubicBezTo>
                <a:cubicBezTo>
                  <a:pt x="2534" y="1399"/>
                  <a:pt x="2511" y="1389"/>
                  <a:pt x="2489" y="1381"/>
                </a:cubicBezTo>
                <a:cubicBezTo>
                  <a:pt x="2466" y="1373"/>
                  <a:pt x="2441" y="1368"/>
                  <a:pt x="2416" y="1367"/>
                </a:cubicBezTo>
                <a:cubicBezTo>
                  <a:pt x="2503" y="1344"/>
                  <a:pt x="2567" y="1266"/>
                  <a:pt x="2567" y="1172"/>
                </a:cubicBezTo>
                <a:cubicBezTo>
                  <a:pt x="2567" y="202"/>
                  <a:pt x="2567" y="202"/>
                  <a:pt x="2567" y="202"/>
                </a:cubicBezTo>
                <a:cubicBezTo>
                  <a:pt x="2567" y="90"/>
                  <a:pt x="2476" y="0"/>
                  <a:pt x="2365" y="0"/>
                </a:cubicBezTo>
                <a:cubicBezTo>
                  <a:pt x="788" y="0"/>
                  <a:pt x="788" y="0"/>
                  <a:pt x="788" y="0"/>
                </a:cubicBezTo>
                <a:cubicBezTo>
                  <a:pt x="677" y="0"/>
                  <a:pt x="586" y="90"/>
                  <a:pt x="586" y="202"/>
                </a:cubicBezTo>
                <a:cubicBezTo>
                  <a:pt x="586" y="1172"/>
                  <a:pt x="586" y="1172"/>
                  <a:pt x="586" y="1172"/>
                </a:cubicBezTo>
                <a:cubicBezTo>
                  <a:pt x="586" y="1266"/>
                  <a:pt x="651" y="1345"/>
                  <a:pt x="738" y="1368"/>
                </a:cubicBezTo>
                <a:cubicBezTo>
                  <a:pt x="689" y="1370"/>
                  <a:pt x="633" y="1388"/>
                  <a:pt x="600" y="1426"/>
                </a:cubicBezTo>
                <a:cubicBezTo>
                  <a:pt x="575" y="1457"/>
                  <a:pt x="549" y="1487"/>
                  <a:pt x="524" y="1518"/>
                </a:cubicBezTo>
                <a:cubicBezTo>
                  <a:pt x="446" y="1610"/>
                  <a:pt x="368" y="1703"/>
                  <a:pt x="290" y="1796"/>
                </a:cubicBezTo>
                <a:cubicBezTo>
                  <a:pt x="271" y="1819"/>
                  <a:pt x="235" y="1852"/>
                  <a:pt x="235" y="1884"/>
                </a:cubicBezTo>
                <a:cubicBezTo>
                  <a:pt x="235" y="1971"/>
                  <a:pt x="235" y="1971"/>
                  <a:pt x="235" y="1971"/>
                </a:cubicBezTo>
                <a:cubicBezTo>
                  <a:pt x="236" y="1982"/>
                  <a:pt x="238" y="1993"/>
                  <a:pt x="244" y="2002"/>
                </a:cubicBezTo>
                <a:cubicBezTo>
                  <a:pt x="264" y="2030"/>
                  <a:pt x="304" y="2031"/>
                  <a:pt x="336" y="2031"/>
                </a:cubicBezTo>
                <a:cubicBezTo>
                  <a:pt x="380" y="2031"/>
                  <a:pt x="2688" y="2031"/>
                  <a:pt x="2758" y="2031"/>
                </a:cubicBezTo>
                <a:cubicBezTo>
                  <a:pt x="2792" y="2031"/>
                  <a:pt x="2831" y="2027"/>
                  <a:pt x="2865" y="2020"/>
                </a:cubicBezTo>
                <a:cubicBezTo>
                  <a:pt x="2888" y="2016"/>
                  <a:pt x="2915" y="2003"/>
                  <a:pt x="2918" y="1976"/>
                </a:cubicBezTo>
                <a:cubicBezTo>
                  <a:pt x="2918" y="1882"/>
                  <a:pt x="2918" y="1882"/>
                  <a:pt x="2918" y="1882"/>
                </a:cubicBezTo>
                <a:cubicBezTo>
                  <a:pt x="2921" y="1861"/>
                  <a:pt x="2909" y="1841"/>
                  <a:pt x="2896" y="1826"/>
                </a:cubicBezTo>
                <a:cubicBezTo>
                  <a:pt x="2889" y="1818"/>
                  <a:pt x="2883" y="1811"/>
                  <a:pt x="2877" y="1804"/>
                </a:cubicBezTo>
                <a:close/>
                <a:moveTo>
                  <a:pt x="705" y="1159"/>
                </a:moveTo>
                <a:cubicBezTo>
                  <a:pt x="705" y="215"/>
                  <a:pt x="705" y="215"/>
                  <a:pt x="705" y="215"/>
                </a:cubicBezTo>
                <a:cubicBezTo>
                  <a:pt x="705" y="157"/>
                  <a:pt x="752" y="111"/>
                  <a:pt x="809" y="111"/>
                </a:cubicBezTo>
                <a:cubicBezTo>
                  <a:pt x="2344" y="111"/>
                  <a:pt x="2344" y="111"/>
                  <a:pt x="2344" y="111"/>
                </a:cubicBezTo>
                <a:cubicBezTo>
                  <a:pt x="2401" y="111"/>
                  <a:pt x="2448" y="157"/>
                  <a:pt x="2448" y="215"/>
                </a:cubicBezTo>
                <a:cubicBezTo>
                  <a:pt x="2448" y="1159"/>
                  <a:pt x="2448" y="1159"/>
                  <a:pt x="2448" y="1159"/>
                </a:cubicBezTo>
                <a:cubicBezTo>
                  <a:pt x="2448" y="1216"/>
                  <a:pt x="2401" y="1263"/>
                  <a:pt x="2344" y="1263"/>
                </a:cubicBezTo>
                <a:cubicBezTo>
                  <a:pt x="809" y="1263"/>
                  <a:pt x="809" y="1263"/>
                  <a:pt x="809" y="1263"/>
                </a:cubicBezTo>
                <a:cubicBezTo>
                  <a:pt x="752" y="1263"/>
                  <a:pt x="705" y="1216"/>
                  <a:pt x="705" y="1159"/>
                </a:cubicBezTo>
                <a:close/>
                <a:moveTo>
                  <a:pt x="2407" y="1487"/>
                </a:moveTo>
                <a:cubicBezTo>
                  <a:pt x="2407" y="1489"/>
                  <a:pt x="2406" y="1491"/>
                  <a:pt x="2404" y="1493"/>
                </a:cubicBezTo>
                <a:cubicBezTo>
                  <a:pt x="2404" y="1493"/>
                  <a:pt x="2403" y="1493"/>
                  <a:pt x="2403" y="1493"/>
                </a:cubicBezTo>
                <a:cubicBezTo>
                  <a:pt x="2403" y="1493"/>
                  <a:pt x="2403" y="1493"/>
                  <a:pt x="2403" y="1493"/>
                </a:cubicBezTo>
                <a:cubicBezTo>
                  <a:pt x="2403" y="1494"/>
                  <a:pt x="2403" y="1494"/>
                  <a:pt x="2402" y="1494"/>
                </a:cubicBezTo>
                <a:cubicBezTo>
                  <a:pt x="2402" y="1494"/>
                  <a:pt x="2402" y="1494"/>
                  <a:pt x="2401" y="1495"/>
                </a:cubicBezTo>
                <a:cubicBezTo>
                  <a:pt x="2401" y="1495"/>
                  <a:pt x="2400" y="1495"/>
                  <a:pt x="2400" y="1496"/>
                </a:cubicBezTo>
                <a:cubicBezTo>
                  <a:pt x="2399" y="1496"/>
                  <a:pt x="2399" y="1496"/>
                  <a:pt x="2398" y="1496"/>
                </a:cubicBezTo>
                <a:cubicBezTo>
                  <a:pt x="2388" y="1501"/>
                  <a:pt x="2374" y="1500"/>
                  <a:pt x="2362" y="1500"/>
                </a:cubicBezTo>
                <a:cubicBezTo>
                  <a:pt x="2304" y="1500"/>
                  <a:pt x="2304" y="1500"/>
                  <a:pt x="2304" y="1500"/>
                </a:cubicBezTo>
                <a:cubicBezTo>
                  <a:pt x="2293" y="1500"/>
                  <a:pt x="2281" y="1498"/>
                  <a:pt x="2271" y="1493"/>
                </a:cubicBezTo>
                <a:cubicBezTo>
                  <a:pt x="2267" y="1491"/>
                  <a:pt x="2263" y="1489"/>
                  <a:pt x="2260" y="1487"/>
                </a:cubicBezTo>
                <a:cubicBezTo>
                  <a:pt x="2257" y="1484"/>
                  <a:pt x="2254" y="1482"/>
                  <a:pt x="2252" y="1479"/>
                </a:cubicBezTo>
                <a:cubicBezTo>
                  <a:pt x="2250" y="1474"/>
                  <a:pt x="2250" y="1474"/>
                  <a:pt x="2250" y="1474"/>
                </a:cubicBezTo>
                <a:cubicBezTo>
                  <a:pt x="2244" y="1463"/>
                  <a:pt x="2236" y="1453"/>
                  <a:pt x="2231" y="1441"/>
                </a:cubicBezTo>
                <a:cubicBezTo>
                  <a:pt x="2227" y="1433"/>
                  <a:pt x="2231" y="1429"/>
                  <a:pt x="2238" y="1426"/>
                </a:cubicBezTo>
                <a:cubicBezTo>
                  <a:pt x="2240" y="1425"/>
                  <a:pt x="2242" y="1424"/>
                  <a:pt x="2244" y="1424"/>
                </a:cubicBezTo>
                <a:cubicBezTo>
                  <a:pt x="2248" y="1423"/>
                  <a:pt x="2253" y="1422"/>
                  <a:pt x="2258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66" y="1422"/>
                  <a:pt x="2266" y="1422"/>
                  <a:pt x="2266" y="1422"/>
                </a:cubicBezTo>
                <a:cubicBezTo>
                  <a:pt x="2282" y="1422"/>
                  <a:pt x="2297" y="1422"/>
                  <a:pt x="2312" y="1422"/>
                </a:cubicBezTo>
                <a:cubicBezTo>
                  <a:pt x="2313" y="1422"/>
                  <a:pt x="2313" y="1422"/>
                  <a:pt x="2313" y="1422"/>
                </a:cubicBezTo>
                <a:cubicBezTo>
                  <a:pt x="2328" y="1422"/>
                  <a:pt x="2328" y="1422"/>
                  <a:pt x="2328" y="1422"/>
                </a:cubicBezTo>
                <a:cubicBezTo>
                  <a:pt x="2333" y="1422"/>
                  <a:pt x="2339" y="1422"/>
                  <a:pt x="2344" y="1423"/>
                </a:cubicBezTo>
                <a:cubicBezTo>
                  <a:pt x="2347" y="1424"/>
                  <a:pt x="2351" y="1425"/>
                  <a:pt x="2354" y="1426"/>
                </a:cubicBezTo>
                <a:cubicBezTo>
                  <a:pt x="2355" y="1426"/>
                  <a:pt x="2355" y="1426"/>
                  <a:pt x="2356" y="1426"/>
                </a:cubicBezTo>
                <a:cubicBezTo>
                  <a:pt x="2356" y="1427"/>
                  <a:pt x="2356" y="1427"/>
                  <a:pt x="2357" y="1427"/>
                </a:cubicBezTo>
                <a:cubicBezTo>
                  <a:pt x="2357" y="1427"/>
                  <a:pt x="2358" y="1427"/>
                  <a:pt x="2358" y="1427"/>
                </a:cubicBezTo>
                <a:cubicBezTo>
                  <a:pt x="2363" y="1429"/>
                  <a:pt x="2367" y="1431"/>
                  <a:pt x="2371" y="1433"/>
                </a:cubicBezTo>
                <a:cubicBezTo>
                  <a:pt x="2374" y="1436"/>
                  <a:pt x="2377" y="1438"/>
                  <a:pt x="2379" y="1441"/>
                </a:cubicBezTo>
                <a:cubicBezTo>
                  <a:pt x="2391" y="1458"/>
                  <a:pt x="2391" y="1458"/>
                  <a:pt x="2391" y="1458"/>
                </a:cubicBezTo>
                <a:cubicBezTo>
                  <a:pt x="2394" y="1463"/>
                  <a:pt x="2401" y="1471"/>
                  <a:pt x="2404" y="1478"/>
                </a:cubicBezTo>
                <a:cubicBezTo>
                  <a:pt x="2404" y="1478"/>
                  <a:pt x="2404" y="1478"/>
                  <a:pt x="2404" y="1478"/>
                </a:cubicBezTo>
                <a:cubicBezTo>
                  <a:pt x="2406" y="1481"/>
                  <a:pt x="2407" y="1484"/>
                  <a:pt x="2407" y="1487"/>
                </a:cubicBezTo>
                <a:close/>
                <a:moveTo>
                  <a:pt x="1589" y="1480"/>
                </a:moveTo>
                <a:cubicBezTo>
                  <a:pt x="1589" y="1483"/>
                  <a:pt x="1588" y="1485"/>
                  <a:pt x="1587" y="1487"/>
                </a:cubicBezTo>
                <a:cubicBezTo>
                  <a:pt x="1576" y="1507"/>
                  <a:pt x="1525" y="1502"/>
                  <a:pt x="1507" y="1502"/>
                </a:cubicBezTo>
                <a:cubicBezTo>
                  <a:pt x="1496" y="1502"/>
                  <a:pt x="1485" y="1502"/>
                  <a:pt x="1474" y="1502"/>
                </a:cubicBezTo>
                <a:cubicBezTo>
                  <a:pt x="1464" y="1502"/>
                  <a:pt x="1451" y="1500"/>
                  <a:pt x="1442" y="1493"/>
                </a:cubicBezTo>
                <a:cubicBezTo>
                  <a:pt x="1442" y="1493"/>
                  <a:pt x="1441" y="1492"/>
                  <a:pt x="1441" y="1492"/>
                </a:cubicBezTo>
                <a:cubicBezTo>
                  <a:pt x="1441" y="1492"/>
                  <a:pt x="1440" y="1491"/>
                  <a:pt x="1440" y="1491"/>
                </a:cubicBezTo>
                <a:cubicBezTo>
                  <a:pt x="1439" y="1490"/>
                  <a:pt x="1439" y="1490"/>
                  <a:pt x="1439" y="1489"/>
                </a:cubicBezTo>
                <a:cubicBezTo>
                  <a:pt x="1439" y="1489"/>
                  <a:pt x="1439" y="1489"/>
                  <a:pt x="1438" y="1489"/>
                </a:cubicBezTo>
                <a:cubicBezTo>
                  <a:pt x="1438" y="1489"/>
                  <a:pt x="1438" y="1489"/>
                  <a:pt x="1438" y="1489"/>
                </a:cubicBezTo>
                <a:cubicBezTo>
                  <a:pt x="1438" y="1488"/>
                  <a:pt x="1437" y="1487"/>
                  <a:pt x="1437" y="1486"/>
                </a:cubicBezTo>
                <a:cubicBezTo>
                  <a:pt x="1436" y="1484"/>
                  <a:pt x="1436" y="1483"/>
                  <a:pt x="1436" y="1481"/>
                </a:cubicBezTo>
                <a:cubicBezTo>
                  <a:pt x="1436" y="1479"/>
                  <a:pt x="1436" y="1479"/>
                  <a:pt x="1436" y="1479"/>
                </a:cubicBezTo>
                <a:cubicBezTo>
                  <a:pt x="1437" y="1477"/>
                  <a:pt x="1437" y="1474"/>
                  <a:pt x="1437" y="1472"/>
                </a:cubicBezTo>
                <a:cubicBezTo>
                  <a:pt x="1437" y="1471"/>
                  <a:pt x="1437" y="1471"/>
                  <a:pt x="1437" y="1471"/>
                </a:cubicBezTo>
                <a:cubicBezTo>
                  <a:pt x="1438" y="1463"/>
                  <a:pt x="1438" y="1454"/>
                  <a:pt x="1440" y="1446"/>
                </a:cubicBezTo>
                <a:cubicBezTo>
                  <a:pt x="1440" y="1443"/>
                  <a:pt x="1440" y="1443"/>
                  <a:pt x="1440" y="1443"/>
                </a:cubicBezTo>
                <a:cubicBezTo>
                  <a:pt x="1441" y="1441"/>
                  <a:pt x="1442" y="1438"/>
                  <a:pt x="1444" y="1436"/>
                </a:cubicBezTo>
                <a:cubicBezTo>
                  <a:pt x="1446" y="1434"/>
                  <a:pt x="1448" y="1433"/>
                  <a:pt x="1450" y="1431"/>
                </a:cubicBezTo>
                <a:cubicBezTo>
                  <a:pt x="1450" y="1431"/>
                  <a:pt x="1450" y="1431"/>
                  <a:pt x="1450" y="1431"/>
                </a:cubicBezTo>
                <a:cubicBezTo>
                  <a:pt x="1451" y="1431"/>
                  <a:pt x="1451" y="1430"/>
                  <a:pt x="1452" y="1430"/>
                </a:cubicBezTo>
                <a:cubicBezTo>
                  <a:pt x="1452" y="1430"/>
                  <a:pt x="1453" y="1430"/>
                  <a:pt x="1453" y="1429"/>
                </a:cubicBezTo>
                <a:cubicBezTo>
                  <a:pt x="1453" y="1429"/>
                  <a:pt x="1454" y="1429"/>
                  <a:pt x="1454" y="1429"/>
                </a:cubicBezTo>
                <a:cubicBezTo>
                  <a:pt x="1455" y="1428"/>
                  <a:pt x="1457" y="1428"/>
                  <a:pt x="1458" y="1427"/>
                </a:cubicBezTo>
                <a:cubicBezTo>
                  <a:pt x="1459" y="1427"/>
                  <a:pt x="1459" y="1427"/>
                  <a:pt x="1460" y="1427"/>
                </a:cubicBezTo>
                <a:cubicBezTo>
                  <a:pt x="1461" y="1426"/>
                  <a:pt x="1463" y="1426"/>
                  <a:pt x="1464" y="1426"/>
                </a:cubicBezTo>
                <a:cubicBezTo>
                  <a:pt x="1465" y="1426"/>
                  <a:pt x="1465" y="1425"/>
                  <a:pt x="1466" y="1425"/>
                </a:cubicBezTo>
                <a:cubicBezTo>
                  <a:pt x="1466" y="1425"/>
                  <a:pt x="1466" y="1425"/>
                  <a:pt x="1466" y="1425"/>
                </a:cubicBezTo>
                <a:cubicBezTo>
                  <a:pt x="1467" y="1425"/>
                  <a:pt x="1468" y="1425"/>
                  <a:pt x="1468" y="1425"/>
                </a:cubicBezTo>
                <a:cubicBezTo>
                  <a:pt x="1472" y="1424"/>
                  <a:pt x="1476" y="1424"/>
                  <a:pt x="1480" y="1424"/>
                </a:cubicBezTo>
                <a:cubicBezTo>
                  <a:pt x="1483" y="1424"/>
                  <a:pt x="1483" y="1424"/>
                  <a:pt x="1483" y="1424"/>
                </a:cubicBezTo>
                <a:cubicBezTo>
                  <a:pt x="1487" y="1424"/>
                  <a:pt x="1492" y="1424"/>
                  <a:pt x="1496" y="1424"/>
                </a:cubicBezTo>
                <a:cubicBezTo>
                  <a:pt x="1550" y="1424"/>
                  <a:pt x="1550" y="1424"/>
                  <a:pt x="1550" y="1424"/>
                </a:cubicBezTo>
                <a:cubicBezTo>
                  <a:pt x="1551" y="1424"/>
                  <a:pt x="1552" y="1424"/>
                  <a:pt x="1554" y="1424"/>
                </a:cubicBezTo>
                <a:cubicBezTo>
                  <a:pt x="1554" y="1424"/>
                  <a:pt x="1555" y="1424"/>
                  <a:pt x="1555" y="1424"/>
                </a:cubicBezTo>
                <a:cubicBezTo>
                  <a:pt x="1556" y="1424"/>
                  <a:pt x="1558" y="1424"/>
                  <a:pt x="1559" y="1424"/>
                </a:cubicBezTo>
                <a:cubicBezTo>
                  <a:pt x="1570" y="1425"/>
                  <a:pt x="1582" y="1428"/>
                  <a:pt x="1586" y="1438"/>
                </a:cubicBezTo>
                <a:cubicBezTo>
                  <a:pt x="1587" y="1438"/>
                  <a:pt x="1587" y="1439"/>
                  <a:pt x="1587" y="1440"/>
                </a:cubicBezTo>
                <a:cubicBezTo>
                  <a:pt x="1588" y="1440"/>
                  <a:pt x="1588" y="1440"/>
                  <a:pt x="1588" y="1440"/>
                </a:cubicBezTo>
                <a:cubicBezTo>
                  <a:pt x="1591" y="1452"/>
                  <a:pt x="1588" y="1466"/>
                  <a:pt x="1589" y="1478"/>
                </a:cubicBezTo>
                <a:lnTo>
                  <a:pt x="1589" y="1480"/>
                </a:lnTo>
                <a:close/>
                <a:moveTo>
                  <a:pt x="1511" y="1543"/>
                </a:moveTo>
                <a:cubicBezTo>
                  <a:pt x="1531" y="1543"/>
                  <a:pt x="1577" y="1537"/>
                  <a:pt x="1588" y="1559"/>
                </a:cubicBezTo>
                <a:cubicBezTo>
                  <a:pt x="1589" y="1561"/>
                  <a:pt x="1590" y="1563"/>
                  <a:pt x="1590" y="1566"/>
                </a:cubicBezTo>
                <a:cubicBezTo>
                  <a:pt x="1590" y="1589"/>
                  <a:pt x="1590" y="1589"/>
                  <a:pt x="1590" y="1589"/>
                </a:cubicBezTo>
                <a:cubicBezTo>
                  <a:pt x="1590" y="1595"/>
                  <a:pt x="1590" y="1602"/>
                  <a:pt x="1590" y="1609"/>
                </a:cubicBezTo>
                <a:cubicBezTo>
                  <a:pt x="1590" y="1609"/>
                  <a:pt x="1590" y="1609"/>
                  <a:pt x="1590" y="1609"/>
                </a:cubicBezTo>
                <a:cubicBezTo>
                  <a:pt x="1590" y="1612"/>
                  <a:pt x="1590" y="1612"/>
                  <a:pt x="1590" y="1612"/>
                </a:cubicBezTo>
                <a:cubicBezTo>
                  <a:pt x="1590" y="1615"/>
                  <a:pt x="1589" y="1619"/>
                  <a:pt x="1587" y="1622"/>
                </a:cubicBezTo>
                <a:cubicBezTo>
                  <a:pt x="1587" y="1622"/>
                  <a:pt x="1586" y="1623"/>
                  <a:pt x="1586" y="1623"/>
                </a:cubicBezTo>
                <a:cubicBezTo>
                  <a:pt x="1585" y="1624"/>
                  <a:pt x="1584" y="1625"/>
                  <a:pt x="1583" y="1626"/>
                </a:cubicBezTo>
                <a:cubicBezTo>
                  <a:pt x="1583" y="1626"/>
                  <a:pt x="1583" y="1626"/>
                  <a:pt x="1583" y="1626"/>
                </a:cubicBezTo>
                <a:cubicBezTo>
                  <a:pt x="1578" y="1631"/>
                  <a:pt x="1571" y="1634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3" y="1636"/>
                  <a:pt x="1563" y="1636"/>
                  <a:pt x="1563" y="1636"/>
                </a:cubicBezTo>
                <a:cubicBezTo>
                  <a:pt x="1560" y="1637"/>
                  <a:pt x="1558" y="1637"/>
                  <a:pt x="1556" y="1637"/>
                </a:cubicBezTo>
                <a:cubicBezTo>
                  <a:pt x="1555" y="1637"/>
                  <a:pt x="1554" y="1637"/>
                  <a:pt x="1554" y="1638"/>
                </a:cubicBezTo>
                <a:cubicBezTo>
                  <a:pt x="1551" y="1638"/>
                  <a:pt x="1548" y="1638"/>
                  <a:pt x="1546" y="1638"/>
                </a:cubicBezTo>
                <a:cubicBezTo>
                  <a:pt x="1546" y="1638"/>
                  <a:pt x="1546" y="1638"/>
                  <a:pt x="1546" y="1638"/>
                </a:cubicBezTo>
                <a:cubicBezTo>
                  <a:pt x="1463" y="1638"/>
                  <a:pt x="1463" y="1638"/>
                  <a:pt x="1463" y="1638"/>
                </a:cubicBezTo>
                <a:cubicBezTo>
                  <a:pt x="1453" y="1638"/>
                  <a:pt x="1441" y="1636"/>
                  <a:pt x="1432" y="1631"/>
                </a:cubicBezTo>
                <a:cubicBezTo>
                  <a:pt x="1432" y="1631"/>
                  <a:pt x="1432" y="1631"/>
                  <a:pt x="1432" y="1631"/>
                </a:cubicBezTo>
                <a:cubicBezTo>
                  <a:pt x="1432" y="1631"/>
                  <a:pt x="1432" y="1630"/>
                  <a:pt x="1432" y="1630"/>
                </a:cubicBezTo>
                <a:cubicBezTo>
                  <a:pt x="1431" y="1629"/>
                  <a:pt x="1429" y="1628"/>
                  <a:pt x="1427" y="1627"/>
                </a:cubicBezTo>
                <a:cubicBezTo>
                  <a:pt x="1426" y="1626"/>
                  <a:pt x="1425" y="1624"/>
                  <a:pt x="1424" y="1623"/>
                </a:cubicBezTo>
                <a:cubicBezTo>
                  <a:pt x="1424" y="1623"/>
                  <a:pt x="1424" y="1623"/>
                  <a:pt x="1424" y="1622"/>
                </a:cubicBezTo>
                <a:cubicBezTo>
                  <a:pt x="1422" y="1619"/>
                  <a:pt x="1421" y="1616"/>
                  <a:pt x="1421" y="1612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2" y="1606"/>
                  <a:pt x="1422" y="1606"/>
                  <a:pt x="1422" y="1606"/>
                </a:cubicBezTo>
                <a:cubicBezTo>
                  <a:pt x="1424" y="1593"/>
                  <a:pt x="1425" y="1580"/>
                  <a:pt x="1427" y="1567"/>
                </a:cubicBezTo>
                <a:cubicBezTo>
                  <a:pt x="1427" y="1566"/>
                  <a:pt x="1427" y="1566"/>
                  <a:pt x="1427" y="1566"/>
                </a:cubicBezTo>
                <a:cubicBezTo>
                  <a:pt x="1427" y="1566"/>
                  <a:pt x="1427" y="1566"/>
                  <a:pt x="1427" y="1565"/>
                </a:cubicBezTo>
                <a:cubicBezTo>
                  <a:pt x="1432" y="1536"/>
                  <a:pt x="1490" y="1543"/>
                  <a:pt x="1511" y="1543"/>
                </a:cubicBezTo>
                <a:close/>
                <a:moveTo>
                  <a:pt x="1175" y="1631"/>
                </a:moveTo>
                <a:cubicBezTo>
                  <a:pt x="1173" y="1630"/>
                  <a:pt x="1172" y="1629"/>
                  <a:pt x="1170" y="1627"/>
                </a:cubicBezTo>
                <a:cubicBezTo>
                  <a:pt x="1169" y="1626"/>
                  <a:pt x="1169" y="1625"/>
                  <a:pt x="1168" y="1624"/>
                </a:cubicBezTo>
                <a:cubicBezTo>
                  <a:pt x="1168" y="1623"/>
                  <a:pt x="1168" y="1623"/>
                  <a:pt x="1168" y="1623"/>
                </a:cubicBezTo>
                <a:cubicBezTo>
                  <a:pt x="1166" y="1620"/>
                  <a:pt x="1166" y="1616"/>
                  <a:pt x="1167" y="1613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7"/>
                  <a:pt x="1169" y="1607"/>
                  <a:pt x="1169" y="1607"/>
                </a:cubicBezTo>
                <a:cubicBezTo>
                  <a:pt x="1169" y="1606"/>
                  <a:pt x="1169" y="1605"/>
                  <a:pt x="1170" y="1604"/>
                </a:cubicBezTo>
                <a:cubicBezTo>
                  <a:pt x="1181" y="1567"/>
                  <a:pt x="1181" y="1567"/>
                  <a:pt x="1181" y="1567"/>
                </a:cubicBezTo>
                <a:cubicBezTo>
                  <a:pt x="1181" y="1566"/>
                  <a:pt x="1181" y="1566"/>
                  <a:pt x="1182" y="1565"/>
                </a:cubicBezTo>
                <a:cubicBezTo>
                  <a:pt x="1193" y="1537"/>
                  <a:pt x="1244" y="1543"/>
                  <a:pt x="1268" y="1543"/>
                </a:cubicBezTo>
                <a:cubicBezTo>
                  <a:pt x="1278" y="1543"/>
                  <a:pt x="1297" y="1542"/>
                  <a:pt x="1314" y="1543"/>
                </a:cubicBezTo>
                <a:cubicBezTo>
                  <a:pt x="1317" y="1544"/>
                  <a:pt x="1320" y="1544"/>
                  <a:pt x="1323" y="1545"/>
                </a:cubicBezTo>
                <a:cubicBezTo>
                  <a:pt x="1323" y="1545"/>
                  <a:pt x="1323" y="1545"/>
                  <a:pt x="1324" y="1545"/>
                </a:cubicBezTo>
                <a:cubicBezTo>
                  <a:pt x="1332" y="1547"/>
                  <a:pt x="1339" y="1551"/>
                  <a:pt x="1342" y="1556"/>
                </a:cubicBezTo>
                <a:cubicBezTo>
                  <a:pt x="1342" y="1557"/>
                  <a:pt x="1342" y="1557"/>
                  <a:pt x="1343" y="1557"/>
                </a:cubicBezTo>
                <a:cubicBezTo>
                  <a:pt x="1343" y="1558"/>
                  <a:pt x="1343" y="1558"/>
                  <a:pt x="1343" y="1558"/>
                </a:cubicBezTo>
                <a:cubicBezTo>
                  <a:pt x="1343" y="1558"/>
                  <a:pt x="1343" y="1559"/>
                  <a:pt x="1343" y="1559"/>
                </a:cubicBezTo>
                <a:cubicBezTo>
                  <a:pt x="1344" y="1561"/>
                  <a:pt x="1345" y="1564"/>
                  <a:pt x="1344" y="1567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4" y="1569"/>
                  <a:pt x="1344" y="1569"/>
                  <a:pt x="1344" y="1569"/>
                </a:cubicBezTo>
                <a:cubicBezTo>
                  <a:pt x="1343" y="1576"/>
                  <a:pt x="1341" y="1583"/>
                  <a:pt x="1340" y="1589"/>
                </a:cubicBezTo>
                <a:cubicBezTo>
                  <a:pt x="1336" y="1612"/>
                  <a:pt x="1336" y="1612"/>
                  <a:pt x="1336" y="1612"/>
                </a:cubicBezTo>
                <a:cubicBezTo>
                  <a:pt x="1336" y="1616"/>
                  <a:pt x="1334" y="1619"/>
                  <a:pt x="1331" y="1622"/>
                </a:cubicBezTo>
                <a:cubicBezTo>
                  <a:pt x="1331" y="1623"/>
                  <a:pt x="1330" y="1623"/>
                  <a:pt x="1330" y="1623"/>
                </a:cubicBezTo>
                <a:cubicBezTo>
                  <a:pt x="1330" y="1624"/>
                  <a:pt x="1329" y="1624"/>
                  <a:pt x="1329" y="1624"/>
                </a:cubicBezTo>
                <a:cubicBezTo>
                  <a:pt x="1328" y="1625"/>
                  <a:pt x="1327" y="1626"/>
                  <a:pt x="1326" y="1627"/>
                </a:cubicBezTo>
                <a:cubicBezTo>
                  <a:pt x="1320" y="1632"/>
                  <a:pt x="1312" y="1635"/>
                  <a:pt x="1305" y="1636"/>
                </a:cubicBezTo>
                <a:cubicBezTo>
                  <a:pt x="1305" y="1637"/>
                  <a:pt x="1305" y="1637"/>
                  <a:pt x="1305" y="1637"/>
                </a:cubicBezTo>
                <a:cubicBezTo>
                  <a:pt x="1304" y="1637"/>
                  <a:pt x="1304" y="1637"/>
                  <a:pt x="1304" y="1637"/>
                </a:cubicBezTo>
                <a:cubicBezTo>
                  <a:pt x="1302" y="1637"/>
                  <a:pt x="1300" y="1638"/>
                  <a:pt x="1297" y="1638"/>
                </a:cubicBezTo>
                <a:cubicBezTo>
                  <a:pt x="1297" y="1638"/>
                  <a:pt x="1296" y="1638"/>
                  <a:pt x="1295" y="1638"/>
                </a:cubicBezTo>
                <a:cubicBezTo>
                  <a:pt x="1292" y="1638"/>
                  <a:pt x="1290" y="1639"/>
                  <a:pt x="1287" y="1639"/>
                </a:cubicBezTo>
                <a:cubicBezTo>
                  <a:pt x="1287" y="1639"/>
                  <a:pt x="1287" y="1639"/>
                  <a:pt x="1287" y="1639"/>
                </a:cubicBezTo>
                <a:cubicBezTo>
                  <a:pt x="1204" y="1639"/>
                  <a:pt x="1204" y="1639"/>
                  <a:pt x="1204" y="1639"/>
                </a:cubicBezTo>
                <a:cubicBezTo>
                  <a:pt x="1194" y="1639"/>
                  <a:pt x="1183" y="1637"/>
                  <a:pt x="1175" y="1631"/>
                </a:cubicBezTo>
                <a:cubicBezTo>
                  <a:pt x="1175" y="1631"/>
                  <a:pt x="1175" y="1631"/>
                  <a:pt x="1175" y="1631"/>
                </a:cubicBezTo>
                <a:close/>
                <a:moveTo>
                  <a:pt x="1278" y="1502"/>
                </a:moveTo>
                <a:cubicBezTo>
                  <a:pt x="1266" y="1502"/>
                  <a:pt x="1253" y="1502"/>
                  <a:pt x="1241" y="1502"/>
                </a:cubicBezTo>
                <a:cubicBezTo>
                  <a:pt x="1230" y="1502"/>
                  <a:pt x="1213" y="1500"/>
                  <a:pt x="1207" y="1489"/>
                </a:cubicBezTo>
                <a:cubicBezTo>
                  <a:pt x="1207" y="1488"/>
                  <a:pt x="1207" y="1487"/>
                  <a:pt x="1207" y="1486"/>
                </a:cubicBezTo>
                <a:cubicBezTo>
                  <a:pt x="1206" y="1486"/>
                  <a:pt x="1206" y="1485"/>
                  <a:pt x="1206" y="1484"/>
                </a:cubicBezTo>
                <a:cubicBezTo>
                  <a:pt x="1206" y="1483"/>
                  <a:pt x="1207" y="1482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81"/>
                  <a:pt x="1207" y="1481"/>
                  <a:pt x="1207" y="1481"/>
                </a:cubicBezTo>
                <a:cubicBezTo>
                  <a:pt x="1207" y="1478"/>
                  <a:pt x="1209" y="1474"/>
                  <a:pt x="1210" y="1472"/>
                </a:cubicBezTo>
                <a:cubicBezTo>
                  <a:pt x="1212" y="1463"/>
                  <a:pt x="1214" y="1453"/>
                  <a:pt x="1218" y="1445"/>
                </a:cubicBezTo>
                <a:cubicBezTo>
                  <a:pt x="1218" y="1444"/>
                  <a:pt x="1218" y="1444"/>
                  <a:pt x="1218" y="1444"/>
                </a:cubicBezTo>
                <a:cubicBezTo>
                  <a:pt x="1219" y="1441"/>
                  <a:pt x="1221" y="1438"/>
                  <a:pt x="1223" y="1436"/>
                </a:cubicBezTo>
                <a:cubicBezTo>
                  <a:pt x="1225" y="1435"/>
                  <a:pt x="1226" y="1434"/>
                  <a:pt x="1228" y="1433"/>
                </a:cubicBezTo>
                <a:cubicBezTo>
                  <a:pt x="1233" y="1429"/>
                  <a:pt x="1239" y="1427"/>
                  <a:pt x="1245" y="1426"/>
                </a:cubicBezTo>
                <a:cubicBezTo>
                  <a:pt x="1246" y="1426"/>
                  <a:pt x="1246" y="1426"/>
                  <a:pt x="1247" y="1426"/>
                </a:cubicBezTo>
                <a:cubicBezTo>
                  <a:pt x="1251" y="1425"/>
                  <a:pt x="1257" y="1424"/>
                  <a:pt x="1262" y="1424"/>
                </a:cubicBezTo>
                <a:cubicBezTo>
                  <a:pt x="1269" y="1424"/>
                  <a:pt x="1269" y="1424"/>
                  <a:pt x="1269" y="1424"/>
                </a:cubicBezTo>
                <a:cubicBezTo>
                  <a:pt x="1271" y="1424"/>
                  <a:pt x="1274" y="1424"/>
                  <a:pt x="1276" y="1424"/>
                </a:cubicBezTo>
                <a:cubicBezTo>
                  <a:pt x="1291" y="1424"/>
                  <a:pt x="1307" y="1424"/>
                  <a:pt x="1322" y="1424"/>
                </a:cubicBezTo>
                <a:cubicBezTo>
                  <a:pt x="1324" y="1424"/>
                  <a:pt x="1326" y="1424"/>
                  <a:pt x="1329" y="1424"/>
                </a:cubicBezTo>
                <a:cubicBezTo>
                  <a:pt x="1331" y="1424"/>
                  <a:pt x="1331" y="1424"/>
                  <a:pt x="1331" y="1424"/>
                </a:cubicBezTo>
                <a:cubicBezTo>
                  <a:pt x="1332" y="1424"/>
                  <a:pt x="1332" y="1424"/>
                  <a:pt x="1333" y="1424"/>
                </a:cubicBezTo>
                <a:cubicBezTo>
                  <a:pt x="1335" y="1424"/>
                  <a:pt x="1337" y="1424"/>
                  <a:pt x="1339" y="1425"/>
                </a:cubicBezTo>
                <a:cubicBezTo>
                  <a:pt x="1339" y="1425"/>
                  <a:pt x="1339" y="1425"/>
                  <a:pt x="1339" y="1425"/>
                </a:cubicBezTo>
                <a:cubicBezTo>
                  <a:pt x="1351" y="1426"/>
                  <a:pt x="1364" y="1429"/>
                  <a:pt x="1366" y="1439"/>
                </a:cubicBezTo>
                <a:cubicBezTo>
                  <a:pt x="1366" y="1439"/>
                  <a:pt x="1366" y="1440"/>
                  <a:pt x="1366" y="1440"/>
                </a:cubicBezTo>
                <a:cubicBezTo>
                  <a:pt x="1366" y="1440"/>
                  <a:pt x="1366" y="1440"/>
                  <a:pt x="1366" y="1441"/>
                </a:cubicBezTo>
                <a:cubicBezTo>
                  <a:pt x="1367" y="1452"/>
                  <a:pt x="1362" y="1467"/>
                  <a:pt x="1360" y="1478"/>
                </a:cubicBezTo>
                <a:cubicBezTo>
                  <a:pt x="1360" y="1478"/>
                  <a:pt x="1360" y="1478"/>
                  <a:pt x="1360" y="1478"/>
                </a:cubicBezTo>
                <a:cubicBezTo>
                  <a:pt x="1359" y="1481"/>
                  <a:pt x="1359" y="1481"/>
                  <a:pt x="1359" y="1481"/>
                </a:cubicBezTo>
                <a:cubicBezTo>
                  <a:pt x="1359" y="1483"/>
                  <a:pt x="1358" y="1485"/>
                  <a:pt x="1356" y="1487"/>
                </a:cubicBezTo>
                <a:cubicBezTo>
                  <a:pt x="1356" y="1488"/>
                  <a:pt x="1355" y="1488"/>
                  <a:pt x="1355" y="1489"/>
                </a:cubicBezTo>
                <a:cubicBezTo>
                  <a:pt x="1355" y="1489"/>
                  <a:pt x="1355" y="1489"/>
                  <a:pt x="1355" y="1489"/>
                </a:cubicBezTo>
                <a:cubicBezTo>
                  <a:pt x="1355" y="1489"/>
                  <a:pt x="1355" y="1489"/>
                  <a:pt x="1354" y="1489"/>
                </a:cubicBezTo>
                <a:cubicBezTo>
                  <a:pt x="1339" y="1507"/>
                  <a:pt x="1298" y="1502"/>
                  <a:pt x="1278" y="1502"/>
                </a:cubicBezTo>
                <a:close/>
                <a:moveTo>
                  <a:pt x="911" y="1620"/>
                </a:moveTo>
                <a:cubicBezTo>
                  <a:pt x="911" y="1619"/>
                  <a:pt x="911" y="1618"/>
                  <a:pt x="911" y="1618"/>
                </a:cubicBezTo>
                <a:cubicBezTo>
                  <a:pt x="912" y="1616"/>
                  <a:pt x="912" y="1615"/>
                  <a:pt x="913" y="1614"/>
                </a:cubicBezTo>
                <a:cubicBezTo>
                  <a:pt x="913" y="1614"/>
                  <a:pt x="913" y="1614"/>
                  <a:pt x="913" y="1613"/>
                </a:cubicBezTo>
                <a:cubicBezTo>
                  <a:pt x="913" y="1612"/>
                  <a:pt x="913" y="1612"/>
                  <a:pt x="913" y="1612"/>
                </a:cubicBezTo>
                <a:cubicBezTo>
                  <a:pt x="914" y="1611"/>
                  <a:pt x="915" y="1609"/>
                  <a:pt x="916" y="1607"/>
                </a:cubicBezTo>
                <a:cubicBezTo>
                  <a:pt x="922" y="1594"/>
                  <a:pt x="928" y="1582"/>
                  <a:pt x="935" y="1569"/>
                </a:cubicBezTo>
                <a:cubicBezTo>
                  <a:pt x="935" y="1569"/>
                  <a:pt x="935" y="1569"/>
                  <a:pt x="935" y="1569"/>
                </a:cubicBezTo>
                <a:cubicBezTo>
                  <a:pt x="935" y="1568"/>
                  <a:pt x="935" y="1568"/>
                  <a:pt x="935" y="1568"/>
                </a:cubicBezTo>
                <a:cubicBezTo>
                  <a:pt x="936" y="1567"/>
                  <a:pt x="936" y="1566"/>
                  <a:pt x="937" y="1566"/>
                </a:cubicBezTo>
                <a:cubicBezTo>
                  <a:pt x="937" y="1565"/>
                  <a:pt x="938" y="1564"/>
                  <a:pt x="938" y="1563"/>
                </a:cubicBezTo>
                <a:cubicBezTo>
                  <a:pt x="938" y="1563"/>
                  <a:pt x="938" y="1563"/>
                  <a:pt x="939" y="1563"/>
                </a:cubicBezTo>
                <a:cubicBezTo>
                  <a:pt x="956" y="1539"/>
                  <a:pt x="997" y="1544"/>
                  <a:pt x="1023" y="1544"/>
                </a:cubicBezTo>
                <a:cubicBezTo>
                  <a:pt x="1023" y="1544"/>
                  <a:pt x="1023" y="1544"/>
                  <a:pt x="1023" y="1544"/>
                </a:cubicBezTo>
                <a:cubicBezTo>
                  <a:pt x="1030" y="1544"/>
                  <a:pt x="1049" y="1542"/>
                  <a:pt x="1066" y="1544"/>
                </a:cubicBezTo>
                <a:cubicBezTo>
                  <a:pt x="1071" y="1544"/>
                  <a:pt x="1077" y="1544"/>
                  <a:pt x="1081" y="1545"/>
                </a:cubicBezTo>
                <a:cubicBezTo>
                  <a:pt x="1084" y="1546"/>
                  <a:pt x="1087" y="1547"/>
                  <a:pt x="1089" y="1548"/>
                </a:cubicBezTo>
                <a:cubicBezTo>
                  <a:pt x="1095" y="1551"/>
                  <a:pt x="1099" y="1556"/>
                  <a:pt x="1099" y="1562"/>
                </a:cubicBezTo>
                <a:cubicBezTo>
                  <a:pt x="1099" y="1562"/>
                  <a:pt x="1099" y="1562"/>
                  <a:pt x="1099" y="1562"/>
                </a:cubicBezTo>
                <a:cubicBezTo>
                  <a:pt x="1099" y="1563"/>
                  <a:pt x="1099" y="1563"/>
                  <a:pt x="1099" y="1564"/>
                </a:cubicBezTo>
                <a:cubicBezTo>
                  <a:pt x="1099" y="1565"/>
                  <a:pt x="1099" y="1566"/>
                  <a:pt x="1099" y="1567"/>
                </a:cubicBezTo>
                <a:cubicBezTo>
                  <a:pt x="1082" y="1613"/>
                  <a:pt x="1082" y="1613"/>
                  <a:pt x="1082" y="1613"/>
                </a:cubicBezTo>
                <a:cubicBezTo>
                  <a:pt x="1081" y="1617"/>
                  <a:pt x="1078" y="1620"/>
                  <a:pt x="1075" y="1623"/>
                </a:cubicBezTo>
                <a:cubicBezTo>
                  <a:pt x="1071" y="1626"/>
                  <a:pt x="1067" y="1629"/>
                  <a:pt x="1062" y="1631"/>
                </a:cubicBezTo>
                <a:cubicBezTo>
                  <a:pt x="1062" y="1632"/>
                  <a:pt x="1061" y="1632"/>
                  <a:pt x="1061" y="1632"/>
                </a:cubicBezTo>
                <a:cubicBezTo>
                  <a:pt x="1054" y="1635"/>
                  <a:pt x="1047" y="1637"/>
                  <a:pt x="1039" y="1639"/>
                </a:cubicBezTo>
                <a:cubicBezTo>
                  <a:pt x="1038" y="1639"/>
                  <a:pt x="1038" y="1639"/>
                  <a:pt x="1038" y="1639"/>
                </a:cubicBezTo>
                <a:cubicBezTo>
                  <a:pt x="1036" y="1639"/>
                  <a:pt x="1035" y="1639"/>
                  <a:pt x="1034" y="1639"/>
                </a:cubicBezTo>
                <a:cubicBezTo>
                  <a:pt x="1020" y="1640"/>
                  <a:pt x="1005" y="1639"/>
                  <a:pt x="990" y="1639"/>
                </a:cubicBezTo>
                <a:cubicBezTo>
                  <a:pt x="975" y="1639"/>
                  <a:pt x="960" y="1640"/>
                  <a:pt x="945" y="1640"/>
                </a:cubicBezTo>
                <a:cubicBezTo>
                  <a:pt x="935" y="1640"/>
                  <a:pt x="920" y="1638"/>
                  <a:pt x="914" y="1628"/>
                </a:cubicBezTo>
                <a:cubicBezTo>
                  <a:pt x="913" y="1628"/>
                  <a:pt x="913" y="1628"/>
                  <a:pt x="913" y="1627"/>
                </a:cubicBezTo>
                <a:cubicBezTo>
                  <a:pt x="913" y="1627"/>
                  <a:pt x="912" y="1626"/>
                  <a:pt x="912" y="1626"/>
                </a:cubicBezTo>
                <a:cubicBezTo>
                  <a:pt x="912" y="1625"/>
                  <a:pt x="912" y="1624"/>
                  <a:pt x="911" y="1624"/>
                </a:cubicBezTo>
                <a:cubicBezTo>
                  <a:pt x="911" y="1624"/>
                  <a:pt x="911" y="1624"/>
                  <a:pt x="911" y="1624"/>
                </a:cubicBezTo>
                <a:cubicBezTo>
                  <a:pt x="911" y="1623"/>
                  <a:pt x="911" y="1623"/>
                  <a:pt x="911" y="1623"/>
                </a:cubicBezTo>
                <a:cubicBezTo>
                  <a:pt x="911" y="1622"/>
                  <a:pt x="911" y="1621"/>
                  <a:pt x="911" y="1620"/>
                </a:cubicBezTo>
                <a:close/>
                <a:moveTo>
                  <a:pt x="910" y="1465"/>
                </a:moveTo>
                <a:cubicBezTo>
                  <a:pt x="910" y="1465"/>
                  <a:pt x="910" y="1465"/>
                  <a:pt x="910" y="1465"/>
                </a:cubicBezTo>
                <a:cubicBezTo>
                  <a:pt x="900" y="1482"/>
                  <a:pt x="900" y="1482"/>
                  <a:pt x="900" y="1482"/>
                </a:cubicBezTo>
                <a:cubicBezTo>
                  <a:pt x="899" y="1485"/>
                  <a:pt x="896" y="1488"/>
                  <a:pt x="893" y="1490"/>
                </a:cubicBezTo>
                <a:cubicBezTo>
                  <a:pt x="889" y="1493"/>
                  <a:pt x="885" y="1495"/>
                  <a:pt x="880" y="1497"/>
                </a:cubicBezTo>
                <a:cubicBezTo>
                  <a:pt x="879" y="1497"/>
                  <a:pt x="878" y="1498"/>
                  <a:pt x="876" y="1498"/>
                </a:cubicBezTo>
                <a:cubicBezTo>
                  <a:pt x="876" y="1499"/>
                  <a:pt x="875" y="1499"/>
                  <a:pt x="874" y="1499"/>
                </a:cubicBezTo>
                <a:cubicBezTo>
                  <a:pt x="874" y="1499"/>
                  <a:pt x="874" y="1499"/>
                  <a:pt x="874" y="1499"/>
                </a:cubicBezTo>
                <a:cubicBezTo>
                  <a:pt x="871" y="1500"/>
                  <a:pt x="868" y="1501"/>
                  <a:pt x="865" y="1502"/>
                </a:cubicBezTo>
                <a:cubicBezTo>
                  <a:pt x="859" y="1503"/>
                  <a:pt x="854" y="1503"/>
                  <a:pt x="848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32" y="1503"/>
                  <a:pt x="832" y="1503"/>
                  <a:pt x="832" y="1503"/>
                </a:cubicBezTo>
                <a:cubicBezTo>
                  <a:pt x="812" y="1503"/>
                  <a:pt x="793" y="1504"/>
                  <a:pt x="774" y="1504"/>
                </a:cubicBezTo>
                <a:cubicBezTo>
                  <a:pt x="765" y="1504"/>
                  <a:pt x="747" y="1502"/>
                  <a:pt x="745" y="1491"/>
                </a:cubicBezTo>
                <a:cubicBezTo>
                  <a:pt x="745" y="1489"/>
                  <a:pt x="745" y="1488"/>
                  <a:pt x="746" y="1486"/>
                </a:cubicBezTo>
                <a:cubicBezTo>
                  <a:pt x="747" y="1482"/>
                  <a:pt x="751" y="1478"/>
                  <a:pt x="753" y="1475"/>
                </a:cubicBezTo>
                <a:cubicBezTo>
                  <a:pt x="760" y="1464"/>
                  <a:pt x="766" y="1452"/>
                  <a:pt x="775" y="1443"/>
                </a:cubicBezTo>
                <a:cubicBezTo>
                  <a:pt x="775" y="1442"/>
                  <a:pt x="776" y="1442"/>
                  <a:pt x="776" y="1441"/>
                </a:cubicBezTo>
                <a:cubicBezTo>
                  <a:pt x="776" y="1441"/>
                  <a:pt x="777" y="1441"/>
                  <a:pt x="777" y="1441"/>
                </a:cubicBezTo>
                <a:cubicBezTo>
                  <a:pt x="799" y="1419"/>
                  <a:pt x="845" y="1425"/>
                  <a:pt x="873" y="1425"/>
                </a:cubicBezTo>
                <a:cubicBezTo>
                  <a:pt x="886" y="1425"/>
                  <a:pt x="901" y="1423"/>
                  <a:pt x="913" y="1428"/>
                </a:cubicBezTo>
                <a:cubicBezTo>
                  <a:pt x="913" y="1428"/>
                  <a:pt x="913" y="1428"/>
                  <a:pt x="913" y="1428"/>
                </a:cubicBezTo>
                <a:cubicBezTo>
                  <a:pt x="915" y="1429"/>
                  <a:pt x="916" y="1430"/>
                  <a:pt x="917" y="1430"/>
                </a:cubicBezTo>
                <a:cubicBezTo>
                  <a:pt x="917" y="1430"/>
                  <a:pt x="917" y="1431"/>
                  <a:pt x="918" y="1431"/>
                </a:cubicBezTo>
                <a:cubicBezTo>
                  <a:pt x="920" y="1432"/>
                  <a:pt x="922" y="1435"/>
                  <a:pt x="922" y="1437"/>
                </a:cubicBezTo>
                <a:cubicBezTo>
                  <a:pt x="923" y="1439"/>
                  <a:pt x="923" y="1442"/>
                  <a:pt x="921" y="1444"/>
                </a:cubicBezTo>
                <a:cubicBezTo>
                  <a:pt x="920" y="1446"/>
                  <a:pt x="920" y="1446"/>
                  <a:pt x="920" y="1446"/>
                </a:cubicBezTo>
                <a:cubicBezTo>
                  <a:pt x="918" y="1452"/>
                  <a:pt x="913" y="1460"/>
                  <a:pt x="910" y="1465"/>
                </a:cubicBezTo>
                <a:close/>
                <a:moveTo>
                  <a:pt x="1095" y="1502"/>
                </a:moveTo>
                <a:cubicBezTo>
                  <a:pt x="1093" y="1502"/>
                  <a:pt x="1091" y="1502"/>
                  <a:pt x="1089" y="1502"/>
                </a:cubicBezTo>
                <a:cubicBezTo>
                  <a:pt x="1089" y="1502"/>
                  <a:pt x="1089" y="1503"/>
                  <a:pt x="1088" y="1503"/>
                </a:cubicBezTo>
                <a:cubicBezTo>
                  <a:pt x="1077" y="1504"/>
                  <a:pt x="1066" y="1503"/>
                  <a:pt x="1054" y="1503"/>
                </a:cubicBezTo>
                <a:cubicBezTo>
                  <a:pt x="1007" y="1503"/>
                  <a:pt x="1007" y="1503"/>
                  <a:pt x="1007" y="1503"/>
                </a:cubicBezTo>
                <a:cubicBezTo>
                  <a:pt x="997" y="1503"/>
                  <a:pt x="980" y="1501"/>
                  <a:pt x="976" y="1490"/>
                </a:cubicBezTo>
                <a:cubicBezTo>
                  <a:pt x="976" y="1489"/>
                  <a:pt x="976" y="1488"/>
                  <a:pt x="976" y="1487"/>
                </a:cubicBezTo>
                <a:cubicBezTo>
                  <a:pt x="976" y="1486"/>
                  <a:pt x="976" y="1486"/>
                  <a:pt x="976" y="1485"/>
                </a:cubicBezTo>
                <a:cubicBezTo>
                  <a:pt x="977" y="1481"/>
                  <a:pt x="980" y="1477"/>
                  <a:pt x="982" y="1473"/>
                </a:cubicBezTo>
                <a:cubicBezTo>
                  <a:pt x="986" y="1463"/>
                  <a:pt x="990" y="1449"/>
                  <a:pt x="998" y="1441"/>
                </a:cubicBezTo>
                <a:cubicBezTo>
                  <a:pt x="998" y="1440"/>
                  <a:pt x="999" y="1440"/>
                  <a:pt x="999" y="1440"/>
                </a:cubicBezTo>
                <a:cubicBezTo>
                  <a:pt x="1000" y="1439"/>
                  <a:pt x="1000" y="1439"/>
                  <a:pt x="1000" y="1438"/>
                </a:cubicBezTo>
                <a:cubicBezTo>
                  <a:pt x="1001" y="1438"/>
                  <a:pt x="1001" y="1438"/>
                  <a:pt x="1001" y="1438"/>
                </a:cubicBezTo>
                <a:cubicBezTo>
                  <a:pt x="1002" y="1437"/>
                  <a:pt x="1002" y="1437"/>
                  <a:pt x="1002" y="1437"/>
                </a:cubicBezTo>
                <a:cubicBezTo>
                  <a:pt x="1003" y="1436"/>
                  <a:pt x="1003" y="1436"/>
                  <a:pt x="1003" y="1436"/>
                </a:cubicBezTo>
                <a:cubicBezTo>
                  <a:pt x="1010" y="1431"/>
                  <a:pt x="1018" y="1428"/>
                  <a:pt x="1027" y="1427"/>
                </a:cubicBezTo>
                <a:cubicBezTo>
                  <a:pt x="1027" y="1427"/>
                  <a:pt x="1027" y="1426"/>
                  <a:pt x="1028" y="1426"/>
                </a:cubicBezTo>
                <a:cubicBezTo>
                  <a:pt x="1033" y="1425"/>
                  <a:pt x="1038" y="1425"/>
                  <a:pt x="1043" y="1425"/>
                </a:cubicBezTo>
                <a:cubicBezTo>
                  <a:pt x="1072" y="1425"/>
                  <a:pt x="1072" y="1425"/>
                  <a:pt x="1072" y="1425"/>
                </a:cubicBezTo>
                <a:cubicBezTo>
                  <a:pt x="1081" y="1425"/>
                  <a:pt x="1090" y="1425"/>
                  <a:pt x="1099" y="1425"/>
                </a:cubicBezTo>
                <a:cubicBezTo>
                  <a:pt x="1112" y="1425"/>
                  <a:pt x="1130" y="1423"/>
                  <a:pt x="1140" y="1432"/>
                </a:cubicBezTo>
                <a:cubicBezTo>
                  <a:pt x="1140" y="1433"/>
                  <a:pt x="1141" y="1433"/>
                  <a:pt x="1141" y="1434"/>
                </a:cubicBezTo>
                <a:cubicBezTo>
                  <a:pt x="1142" y="1434"/>
                  <a:pt x="1142" y="1434"/>
                  <a:pt x="1142" y="1434"/>
                </a:cubicBezTo>
                <a:cubicBezTo>
                  <a:pt x="1142" y="1434"/>
                  <a:pt x="1142" y="1435"/>
                  <a:pt x="1142" y="1435"/>
                </a:cubicBezTo>
                <a:cubicBezTo>
                  <a:pt x="1143" y="1435"/>
                  <a:pt x="1143" y="1436"/>
                  <a:pt x="1143" y="1436"/>
                </a:cubicBezTo>
                <a:cubicBezTo>
                  <a:pt x="1144" y="1438"/>
                  <a:pt x="1144" y="1440"/>
                  <a:pt x="1144" y="1442"/>
                </a:cubicBezTo>
                <a:cubicBezTo>
                  <a:pt x="1143" y="1452"/>
                  <a:pt x="1135" y="1467"/>
                  <a:pt x="1133" y="1473"/>
                </a:cubicBezTo>
                <a:cubicBezTo>
                  <a:pt x="1133" y="1474"/>
                  <a:pt x="1133" y="1474"/>
                  <a:pt x="1133" y="1474"/>
                </a:cubicBezTo>
                <a:cubicBezTo>
                  <a:pt x="1132" y="1476"/>
                  <a:pt x="1131" y="1478"/>
                  <a:pt x="1130" y="1480"/>
                </a:cubicBezTo>
                <a:cubicBezTo>
                  <a:pt x="1130" y="1481"/>
                  <a:pt x="1130" y="1481"/>
                  <a:pt x="1130" y="1481"/>
                </a:cubicBezTo>
                <a:cubicBezTo>
                  <a:pt x="1130" y="1482"/>
                  <a:pt x="1129" y="1483"/>
                  <a:pt x="1129" y="1483"/>
                </a:cubicBezTo>
                <a:cubicBezTo>
                  <a:pt x="1129" y="1484"/>
                  <a:pt x="1128" y="1484"/>
                  <a:pt x="1128" y="1485"/>
                </a:cubicBezTo>
                <a:cubicBezTo>
                  <a:pt x="1128" y="1485"/>
                  <a:pt x="1127" y="1486"/>
                  <a:pt x="1127" y="1487"/>
                </a:cubicBezTo>
                <a:cubicBezTo>
                  <a:pt x="1126" y="1487"/>
                  <a:pt x="1126" y="1487"/>
                  <a:pt x="1126" y="1488"/>
                </a:cubicBezTo>
                <a:cubicBezTo>
                  <a:pt x="1125" y="1488"/>
                  <a:pt x="1125" y="1488"/>
                  <a:pt x="1125" y="1488"/>
                </a:cubicBezTo>
                <a:cubicBezTo>
                  <a:pt x="1124" y="1489"/>
                  <a:pt x="1124" y="1489"/>
                  <a:pt x="1124" y="1490"/>
                </a:cubicBezTo>
                <a:cubicBezTo>
                  <a:pt x="1122" y="1491"/>
                  <a:pt x="1121" y="1492"/>
                  <a:pt x="1119" y="1493"/>
                </a:cubicBezTo>
                <a:cubicBezTo>
                  <a:pt x="1117" y="1494"/>
                  <a:pt x="1115" y="1495"/>
                  <a:pt x="1114" y="1496"/>
                </a:cubicBezTo>
                <a:cubicBezTo>
                  <a:pt x="1113" y="1496"/>
                  <a:pt x="1113" y="1496"/>
                  <a:pt x="1113" y="1496"/>
                </a:cubicBezTo>
                <a:cubicBezTo>
                  <a:pt x="1112" y="1497"/>
                  <a:pt x="1112" y="1497"/>
                  <a:pt x="1112" y="1497"/>
                </a:cubicBezTo>
                <a:cubicBezTo>
                  <a:pt x="1106" y="1499"/>
                  <a:pt x="1100" y="1501"/>
                  <a:pt x="1095" y="1502"/>
                </a:cubicBezTo>
                <a:close/>
                <a:moveTo>
                  <a:pt x="773" y="1710"/>
                </a:moveTo>
                <a:cubicBezTo>
                  <a:pt x="773" y="1710"/>
                  <a:pt x="773" y="1710"/>
                  <a:pt x="773" y="1710"/>
                </a:cubicBezTo>
                <a:cubicBezTo>
                  <a:pt x="771" y="1721"/>
                  <a:pt x="762" y="1732"/>
                  <a:pt x="756" y="1742"/>
                </a:cubicBezTo>
                <a:cubicBezTo>
                  <a:pt x="756" y="1742"/>
                  <a:pt x="756" y="1742"/>
                  <a:pt x="756" y="1742"/>
                </a:cubicBezTo>
                <a:cubicBezTo>
                  <a:pt x="750" y="1753"/>
                  <a:pt x="744" y="1767"/>
                  <a:pt x="736" y="1777"/>
                </a:cubicBezTo>
                <a:cubicBezTo>
                  <a:pt x="735" y="1778"/>
                  <a:pt x="735" y="1779"/>
                  <a:pt x="734" y="1781"/>
                </a:cubicBezTo>
                <a:cubicBezTo>
                  <a:pt x="734" y="1781"/>
                  <a:pt x="733" y="1781"/>
                  <a:pt x="733" y="1781"/>
                </a:cubicBezTo>
                <a:cubicBezTo>
                  <a:pt x="732" y="1782"/>
                  <a:pt x="731" y="1783"/>
                  <a:pt x="730" y="1784"/>
                </a:cubicBezTo>
                <a:cubicBezTo>
                  <a:pt x="729" y="1785"/>
                  <a:pt x="729" y="1785"/>
                  <a:pt x="728" y="1786"/>
                </a:cubicBezTo>
                <a:cubicBezTo>
                  <a:pt x="728" y="1786"/>
                  <a:pt x="728" y="1786"/>
                  <a:pt x="728" y="1786"/>
                </a:cubicBezTo>
                <a:cubicBezTo>
                  <a:pt x="719" y="1794"/>
                  <a:pt x="708" y="1799"/>
                  <a:pt x="696" y="1802"/>
                </a:cubicBezTo>
                <a:cubicBezTo>
                  <a:pt x="695" y="1803"/>
                  <a:pt x="693" y="1803"/>
                  <a:pt x="692" y="1804"/>
                </a:cubicBezTo>
                <a:cubicBezTo>
                  <a:pt x="685" y="1805"/>
                  <a:pt x="678" y="1806"/>
                  <a:pt x="671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65" y="1806"/>
                  <a:pt x="665" y="1806"/>
                  <a:pt x="665" y="1806"/>
                </a:cubicBezTo>
                <a:cubicBezTo>
                  <a:pt x="636" y="1806"/>
                  <a:pt x="607" y="1807"/>
                  <a:pt x="578" y="1807"/>
                </a:cubicBezTo>
                <a:cubicBezTo>
                  <a:pt x="575" y="1807"/>
                  <a:pt x="573" y="1806"/>
                  <a:pt x="571" y="1806"/>
                </a:cubicBezTo>
                <a:cubicBezTo>
                  <a:pt x="567" y="1806"/>
                  <a:pt x="563" y="1805"/>
                  <a:pt x="560" y="1804"/>
                </a:cubicBezTo>
                <a:cubicBezTo>
                  <a:pt x="555" y="1802"/>
                  <a:pt x="551" y="1800"/>
                  <a:pt x="549" y="1797"/>
                </a:cubicBezTo>
                <a:cubicBezTo>
                  <a:pt x="546" y="1794"/>
                  <a:pt x="545" y="1790"/>
                  <a:pt x="545" y="1786"/>
                </a:cubicBezTo>
                <a:cubicBezTo>
                  <a:pt x="545" y="1783"/>
                  <a:pt x="546" y="1780"/>
                  <a:pt x="548" y="1777"/>
                </a:cubicBezTo>
                <a:cubicBezTo>
                  <a:pt x="548" y="1776"/>
                  <a:pt x="549" y="1776"/>
                  <a:pt x="549" y="1776"/>
                </a:cubicBezTo>
                <a:cubicBezTo>
                  <a:pt x="549" y="1775"/>
                  <a:pt x="549" y="1774"/>
                  <a:pt x="550" y="1774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1" y="1772"/>
                  <a:pt x="551" y="1772"/>
                  <a:pt x="551" y="1772"/>
                </a:cubicBezTo>
                <a:cubicBezTo>
                  <a:pt x="558" y="1761"/>
                  <a:pt x="566" y="1750"/>
                  <a:pt x="574" y="1739"/>
                </a:cubicBezTo>
                <a:cubicBezTo>
                  <a:pt x="579" y="1730"/>
                  <a:pt x="585" y="1720"/>
                  <a:pt x="592" y="1713"/>
                </a:cubicBezTo>
                <a:cubicBezTo>
                  <a:pt x="593" y="1712"/>
                  <a:pt x="593" y="1711"/>
                  <a:pt x="594" y="1710"/>
                </a:cubicBezTo>
                <a:cubicBezTo>
                  <a:pt x="594" y="1710"/>
                  <a:pt x="595" y="1710"/>
                  <a:pt x="595" y="1710"/>
                </a:cubicBezTo>
                <a:cubicBezTo>
                  <a:pt x="596" y="1708"/>
                  <a:pt x="598" y="1707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00" y="1705"/>
                  <a:pt x="600" y="1705"/>
                  <a:pt x="600" y="1705"/>
                </a:cubicBezTo>
                <a:cubicBezTo>
                  <a:pt x="610" y="1697"/>
                  <a:pt x="622" y="1692"/>
                  <a:pt x="635" y="1690"/>
                </a:cubicBezTo>
                <a:cubicBezTo>
                  <a:pt x="635" y="1690"/>
                  <a:pt x="635" y="1690"/>
                  <a:pt x="635" y="1690"/>
                </a:cubicBezTo>
                <a:cubicBezTo>
                  <a:pt x="636" y="1690"/>
                  <a:pt x="636" y="1690"/>
                  <a:pt x="636" y="1690"/>
                </a:cubicBezTo>
                <a:cubicBezTo>
                  <a:pt x="638" y="1689"/>
                  <a:pt x="640" y="1689"/>
                  <a:pt x="643" y="1688"/>
                </a:cubicBezTo>
                <a:cubicBezTo>
                  <a:pt x="644" y="1688"/>
                  <a:pt x="646" y="1688"/>
                  <a:pt x="647" y="1688"/>
                </a:cubicBezTo>
                <a:cubicBezTo>
                  <a:pt x="649" y="1688"/>
                  <a:pt x="650" y="1688"/>
                  <a:pt x="652" y="1688"/>
                </a:cubicBezTo>
                <a:cubicBezTo>
                  <a:pt x="653" y="1687"/>
                  <a:pt x="654" y="1687"/>
                  <a:pt x="655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56" y="1687"/>
                  <a:pt x="656" y="1687"/>
                  <a:pt x="656" y="1687"/>
                </a:cubicBezTo>
                <a:cubicBezTo>
                  <a:pt x="683" y="1687"/>
                  <a:pt x="709" y="1687"/>
                  <a:pt x="736" y="1687"/>
                </a:cubicBezTo>
                <a:cubicBezTo>
                  <a:pt x="736" y="1687"/>
                  <a:pt x="736" y="1687"/>
                  <a:pt x="736" y="1687"/>
                </a:cubicBezTo>
                <a:cubicBezTo>
                  <a:pt x="740" y="1687"/>
                  <a:pt x="740" y="1687"/>
                  <a:pt x="740" y="1687"/>
                </a:cubicBezTo>
                <a:cubicBezTo>
                  <a:pt x="747" y="1687"/>
                  <a:pt x="753" y="1688"/>
                  <a:pt x="757" y="1689"/>
                </a:cubicBezTo>
                <a:cubicBezTo>
                  <a:pt x="759" y="1690"/>
                  <a:pt x="760" y="1690"/>
                  <a:pt x="761" y="1691"/>
                </a:cubicBezTo>
                <a:cubicBezTo>
                  <a:pt x="761" y="1691"/>
                  <a:pt x="762" y="1691"/>
                  <a:pt x="763" y="1691"/>
                </a:cubicBezTo>
                <a:cubicBezTo>
                  <a:pt x="763" y="1692"/>
                  <a:pt x="763" y="1692"/>
                  <a:pt x="764" y="1692"/>
                </a:cubicBezTo>
                <a:cubicBezTo>
                  <a:pt x="771" y="1695"/>
                  <a:pt x="775" y="1701"/>
                  <a:pt x="773" y="1710"/>
                </a:cubicBezTo>
                <a:close/>
                <a:moveTo>
                  <a:pt x="828" y="1613"/>
                </a:moveTo>
                <a:cubicBezTo>
                  <a:pt x="827" y="1614"/>
                  <a:pt x="827" y="1614"/>
                  <a:pt x="827" y="1614"/>
                </a:cubicBezTo>
                <a:cubicBezTo>
                  <a:pt x="827" y="1614"/>
                  <a:pt x="827" y="1614"/>
                  <a:pt x="827" y="1614"/>
                </a:cubicBezTo>
                <a:cubicBezTo>
                  <a:pt x="826" y="1616"/>
                  <a:pt x="825" y="1617"/>
                  <a:pt x="824" y="1619"/>
                </a:cubicBezTo>
                <a:cubicBezTo>
                  <a:pt x="824" y="1619"/>
                  <a:pt x="824" y="1619"/>
                  <a:pt x="823" y="1619"/>
                </a:cubicBezTo>
                <a:cubicBezTo>
                  <a:pt x="817" y="1627"/>
                  <a:pt x="807" y="1632"/>
                  <a:pt x="797" y="1635"/>
                </a:cubicBezTo>
                <a:cubicBezTo>
                  <a:pt x="797" y="1635"/>
                  <a:pt x="797" y="1635"/>
                  <a:pt x="797" y="1635"/>
                </a:cubicBezTo>
                <a:cubicBezTo>
                  <a:pt x="795" y="1636"/>
                  <a:pt x="794" y="1636"/>
                  <a:pt x="792" y="1636"/>
                </a:cubicBezTo>
                <a:cubicBezTo>
                  <a:pt x="791" y="1637"/>
                  <a:pt x="790" y="1637"/>
                  <a:pt x="789" y="1637"/>
                </a:cubicBezTo>
                <a:cubicBezTo>
                  <a:pt x="788" y="1637"/>
                  <a:pt x="788" y="1638"/>
                  <a:pt x="787" y="1638"/>
                </a:cubicBezTo>
                <a:cubicBezTo>
                  <a:pt x="781" y="1639"/>
                  <a:pt x="774" y="1640"/>
                  <a:pt x="768" y="1640"/>
                </a:cubicBezTo>
                <a:cubicBezTo>
                  <a:pt x="767" y="1640"/>
                  <a:pt x="767" y="1640"/>
                  <a:pt x="767" y="1640"/>
                </a:cubicBezTo>
                <a:cubicBezTo>
                  <a:pt x="756" y="1641"/>
                  <a:pt x="745" y="1640"/>
                  <a:pt x="735" y="1640"/>
                </a:cubicBezTo>
                <a:cubicBezTo>
                  <a:pt x="718" y="1640"/>
                  <a:pt x="702" y="1640"/>
                  <a:pt x="685" y="1640"/>
                </a:cubicBezTo>
                <a:cubicBezTo>
                  <a:pt x="683" y="1640"/>
                  <a:pt x="680" y="1640"/>
                  <a:pt x="677" y="1640"/>
                </a:cubicBezTo>
                <a:cubicBezTo>
                  <a:pt x="677" y="1640"/>
                  <a:pt x="677" y="1640"/>
                  <a:pt x="676" y="1640"/>
                </a:cubicBezTo>
                <a:cubicBezTo>
                  <a:pt x="674" y="1639"/>
                  <a:pt x="672" y="1639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9" y="1638"/>
                  <a:pt x="669" y="1638"/>
                  <a:pt x="669" y="1638"/>
                </a:cubicBezTo>
                <a:cubicBezTo>
                  <a:pt x="662" y="1636"/>
                  <a:pt x="655" y="1632"/>
                  <a:pt x="655" y="1624"/>
                </a:cubicBezTo>
                <a:cubicBezTo>
                  <a:pt x="655" y="1623"/>
                  <a:pt x="655" y="1621"/>
                  <a:pt x="656" y="1620"/>
                </a:cubicBezTo>
                <a:cubicBezTo>
                  <a:pt x="656" y="1619"/>
                  <a:pt x="656" y="1619"/>
                  <a:pt x="656" y="1618"/>
                </a:cubicBezTo>
                <a:cubicBezTo>
                  <a:pt x="657" y="1617"/>
                  <a:pt x="657" y="1616"/>
                  <a:pt x="658" y="1614"/>
                </a:cubicBezTo>
                <a:cubicBezTo>
                  <a:pt x="658" y="1614"/>
                  <a:pt x="658" y="1614"/>
                  <a:pt x="658" y="1614"/>
                </a:cubicBezTo>
                <a:cubicBezTo>
                  <a:pt x="659" y="1613"/>
                  <a:pt x="659" y="1613"/>
                  <a:pt x="659" y="1613"/>
                </a:cubicBezTo>
                <a:cubicBezTo>
                  <a:pt x="660" y="1612"/>
                  <a:pt x="661" y="1610"/>
                  <a:pt x="662" y="1609"/>
                </a:cubicBezTo>
                <a:cubicBezTo>
                  <a:pt x="670" y="1597"/>
                  <a:pt x="678" y="1585"/>
                  <a:pt x="686" y="1572"/>
                </a:cubicBezTo>
                <a:cubicBezTo>
                  <a:pt x="687" y="1572"/>
                  <a:pt x="687" y="1572"/>
                  <a:pt x="687" y="1572"/>
                </a:cubicBezTo>
                <a:cubicBezTo>
                  <a:pt x="689" y="1568"/>
                  <a:pt x="689" y="1568"/>
                  <a:pt x="689" y="1568"/>
                </a:cubicBezTo>
                <a:cubicBezTo>
                  <a:pt x="692" y="1565"/>
                  <a:pt x="695" y="1562"/>
                  <a:pt x="699" y="1559"/>
                </a:cubicBezTo>
                <a:cubicBezTo>
                  <a:pt x="702" y="1557"/>
                  <a:pt x="705" y="1555"/>
                  <a:pt x="708" y="1554"/>
                </a:cubicBezTo>
                <a:cubicBezTo>
                  <a:pt x="709" y="1553"/>
                  <a:pt x="710" y="1553"/>
                  <a:pt x="711" y="1552"/>
                </a:cubicBezTo>
                <a:cubicBezTo>
                  <a:pt x="712" y="1552"/>
                  <a:pt x="712" y="1552"/>
                  <a:pt x="713" y="1551"/>
                </a:cubicBezTo>
                <a:cubicBezTo>
                  <a:pt x="713" y="1551"/>
                  <a:pt x="714" y="1551"/>
                  <a:pt x="714" y="1551"/>
                </a:cubicBezTo>
                <a:cubicBezTo>
                  <a:pt x="715" y="1551"/>
                  <a:pt x="715" y="1551"/>
                  <a:pt x="716" y="1550"/>
                </a:cubicBezTo>
                <a:cubicBezTo>
                  <a:pt x="720" y="1549"/>
                  <a:pt x="725" y="1547"/>
                  <a:pt x="730" y="1546"/>
                </a:cubicBezTo>
                <a:cubicBezTo>
                  <a:pt x="735" y="1545"/>
                  <a:pt x="741" y="1544"/>
                  <a:pt x="747" y="1544"/>
                </a:cubicBezTo>
                <a:cubicBezTo>
                  <a:pt x="763" y="1544"/>
                  <a:pt x="763" y="1544"/>
                  <a:pt x="763" y="1544"/>
                </a:cubicBezTo>
                <a:cubicBezTo>
                  <a:pt x="767" y="1544"/>
                  <a:pt x="770" y="1544"/>
                  <a:pt x="774" y="1544"/>
                </a:cubicBezTo>
                <a:cubicBezTo>
                  <a:pt x="789" y="1544"/>
                  <a:pt x="803" y="1544"/>
                  <a:pt x="818" y="1544"/>
                </a:cubicBezTo>
                <a:cubicBezTo>
                  <a:pt x="818" y="1544"/>
                  <a:pt x="818" y="1544"/>
                  <a:pt x="818" y="1544"/>
                </a:cubicBezTo>
                <a:cubicBezTo>
                  <a:pt x="824" y="1544"/>
                  <a:pt x="824" y="1544"/>
                  <a:pt x="824" y="1544"/>
                </a:cubicBezTo>
                <a:cubicBezTo>
                  <a:pt x="830" y="1544"/>
                  <a:pt x="835" y="1545"/>
                  <a:pt x="839" y="1546"/>
                </a:cubicBezTo>
                <a:cubicBezTo>
                  <a:pt x="843" y="1547"/>
                  <a:pt x="845" y="1548"/>
                  <a:pt x="847" y="1549"/>
                </a:cubicBezTo>
                <a:cubicBezTo>
                  <a:pt x="854" y="1553"/>
                  <a:pt x="858" y="1559"/>
                  <a:pt x="853" y="1568"/>
                </a:cubicBezTo>
                <a:cubicBezTo>
                  <a:pt x="848" y="1579"/>
                  <a:pt x="841" y="1590"/>
                  <a:pt x="835" y="1600"/>
                </a:cubicBezTo>
                <a:cubicBezTo>
                  <a:pt x="828" y="1613"/>
                  <a:pt x="828" y="1613"/>
                  <a:pt x="828" y="1613"/>
                </a:cubicBezTo>
                <a:cubicBezTo>
                  <a:pt x="828" y="1613"/>
                  <a:pt x="828" y="1613"/>
                  <a:pt x="828" y="1613"/>
                </a:cubicBezTo>
                <a:close/>
                <a:moveTo>
                  <a:pt x="1592" y="1771"/>
                </a:moveTo>
                <a:cubicBezTo>
                  <a:pt x="1592" y="1773"/>
                  <a:pt x="1592" y="1775"/>
                  <a:pt x="1591" y="1777"/>
                </a:cubicBezTo>
                <a:cubicBezTo>
                  <a:pt x="1591" y="1778"/>
                  <a:pt x="1591" y="1778"/>
                  <a:pt x="1591" y="1778"/>
                </a:cubicBezTo>
                <a:cubicBezTo>
                  <a:pt x="1590" y="1780"/>
                  <a:pt x="1590" y="1782"/>
                  <a:pt x="1589" y="1783"/>
                </a:cubicBezTo>
                <a:cubicBezTo>
                  <a:pt x="1589" y="1783"/>
                  <a:pt x="1589" y="1783"/>
                  <a:pt x="1589" y="1784"/>
                </a:cubicBezTo>
                <a:cubicBezTo>
                  <a:pt x="1588" y="1784"/>
                  <a:pt x="1588" y="1784"/>
                  <a:pt x="1588" y="1784"/>
                </a:cubicBezTo>
                <a:cubicBezTo>
                  <a:pt x="1587" y="1786"/>
                  <a:pt x="1586" y="1788"/>
                  <a:pt x="1584" y="1789"/>
                </a:cubicBezTo>
                <a:cubicBezTo>
                  <a:pt x="1584" y="1789"/>
                  <a:pt x="1584" y="1789"/>
                  <a:pt x="1584" y="1789"/>
                </a:cubicBezTo>
                <a:cubicBezTo>
                  <a:pt x="1582" y="1791"/>
                  <a:pt x="1581" y="1792"/>
                  <a:pt x="1579" y="1794"/>
                </a:cubicBezTo>
                <a:cubicBezTo>
                  <a:pt x="1578" y="1794"/>
                  <a:pt x="1578" y="1794"/>
                  <a:pt x="1578" y="1794"/>
                </a:cubicBezTo>
                <a:cubicBezTo>
                  <a:pt x="1578" y="1794"/>
                  <a:pt x="1577" y="1795"/>
                  <a:pt x="1577" y="1795"/>
                </a:cubicBezTo>
                <a:cubicBezTo>
                  <a:pt x="1575" y="1796"/>
                  <a:pt x="1573" y="1797"/>
                  <a:pt x="1571" y="1798"/>
                </a:cubicBezTo>
                <a:cubicBezTo>
                  <a:pt x="1571" y="1798"/>
                  <a:pt x="1571" y="1798"/>
                  <a:pt x="1570" y="1798"/>
                </a:cubicBezTo>
                <a:cubicBezTo>
                  <a:pt x="1569" y="1799"/>
                  <a:pt x="1567" y="1800"/>
                  <a:pt x="1566" y="1800"/>
                </a:cubicBezTo>
                <a:cubicBezTo>
                  <a:pt x="1565" y="1800"/>
                  <a:pt x="1564" y="1801"/>
                  <a:pt x="1563" y="1801"/>
                </a:cubicBezTo>
                <a:cubicBezTo>
                  <a:pt x="1563" y="1801"/>
                  <a:pt x="1563" y="1801"/>
                  <a:pt x="1562" y="1801"/>
                </a:cubicBezTo>
                <a:cubicBezTo>
                  <a:pt x="1562" y="1801"/>
                  <a:pt x="1561" y="1801"/>
                  <a:pt x="1561" y="1802"/>
                </a:cubicBezTo>
                <a:cubicBezTo>
                  <a:pt x="1559" y="1802"/>
                  <a:pt x="1557" y="1802"/>
                  <a:pt x="1555" y="1803"/>
                </a:cubicBezTo>
                <a:cubicBezTo>
                  <a:pt x="1553" y="1803"/>
                  <a:pt x="1551" y="1803"/>
                  <a:pt x="1550" y="1803"/>
                </a:cubicBezTo>
                <a:cubicBezTo>
                  <a:pt x="1548" y="1804"/>
                  <a:pt x="1546" y="1804"/>
                  <a:pt x="1544" y="1804"/>
                </a:cubicBezTo>
                <a:cubicBezTo>
                  <a:pt x="1544" y="1804"/>
                  <a:pt x="1543" y="1804"/>
                  <a:pt x="1542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40" y="1804"/>
                  <a:pt x="1540" y="1804"/>
                  <a:pt x="1540" y="1804"/>
                </a:cubicBezTo>
                <a:cubicBezTo>
                  <a:pt x="1530" y="1804"/>
                  <a:pt x="1519" y="1804"/>
                  <a:pt x="1509" y="1804"/>
                </a:cubicBezTo>
                <a:cubicBezTo>
                  <a:pt x="1461" y="1804"/>
                  <a:pt x="908" y="1806"/>
                  <a:pt x="869" y="1806"/>
                </a:cubicBezTo>
                <a:cubicBezTo>
                  <a:pt x="866" y="1806"/>
                  <a:pt x="863" y="1806"/>
                  <a:pt x="861" y="1805"/>
                </a:cubicBezTo>
                <a:cubicBezTo>
                  <a:pt x="857" y="1805"/>
                  <a:pt x="853" y="1804"/>
                  <a:pt x="850" y="1803"/>
                </a:cubicBezTo>
                <a:cubicBezTo>
                  <a:pt x="845" y="1802"/>
                  <a:pt x="841" y="1799"/>
                  <a:pt x="838" y="1796"/>
                </a:cubicBezTo>
                <a:cubicBezTo>
                  <a:pt x="835" y="1793"/>
                  <a:pt x="833" y="1790"/>
                  <a:pt x="832" y="1786"/>
                </a:cubicBezTo>
                <a:cubicBezTo>
                  <a:pt x="832" y="1782"/>
                  <a:pt x="832" y="1778"/>
                  <a:pt x="834" y="1773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36" y="1771"/>
                  <a:pt x="836" y="1771"/>
                  <a:pt x="836" y="1771"/>
                </a:cubicBezTo>
                <a:cubicBezTo>
                  <a:pt x="842" y="1758"/>
                  <a:pt x="848" y="1745"/>
                  <a:pt x="854" y="1732"/>
                </a:cubicBezTo>
                <a:cubicBezTo>
                  <a:pt x="856" y="1730"/>
                  <a:pt x="857" y="1728"/>
                  <a:pt x="858" y="1726"/>
                </a:cubicBezTo>
                <a:cubicBezTo>
                  <a:pt x="862" y="1716"/>
                  <a:pt x="862" y="1716"/>
                  <a:pt x="862" y="1716"/>
                </a:cubicBezTo>
                <a:cubicBezTo>
                  <a:pt x="864" y="1712"/>
                  <a:pt x="868" y="1708"/>
                  <a:pt x="872" y="1704"/>
                </a:cubicBezTo>
                <a:cubicBezTo>
                  <a:pt x="873" y="1704"/>
                  <a:pt x="874" y="1703"/>
                  <a:pt x="875" y="1702"/>
                </a:cubicBezTo>
                <a:cubicBezTo>
                  <a:pt x="875" y="1702"/>
                  <a:pt x="876" y="1701"/>
                  <a:pt x="877" y="1701"/>
                </a:cubicBezTo>
                <a:cubicBezTo>
                  <a:pt x="878" y="1700"/>
                  <a:pt x="878" y="1700"/>
                  <a:pt x="879" y="1699"/>
                </a:cubicBezTo>
                <a:cubicBezTo>
                  <a:pt x="880" y="1699"/>
                  <a:pt x="880" y="1699"/>
                  <a:pt x="880" y="1699"/>
                </a:cubicBezTo>
                <a:cubicBezTo>
                  <a:pt x="881" y="1698"/>
                  <a:pt x="881" y="1698"/>
                  <a:pt x="882" y="1698"/>
                </a:cubicBezTo>
                <a:cubicBezTo>
                  <a:pt x="883" y="1697"/>
                  <a:pt x="885" y="1696"/>
                  <a:pt x="886" y="1695"/>
                </a:cubicBezTo>
                <a:cubicBezTo>
                  <a:pt x="887" y="1695"/>
                  <a:pt x="888" y="1695"/>
                  <a:pt x="889" y="1694"/>
                </a:cubicBezTo>
                <a:cubicBezTo>
                  <a:pt x="890" y="1694"/>
                  <a:pt x="891" y="1693"/>
                  <a:pt x="893" y="1693"/>
                </a:cubicBezTo>
                <a:cubicBezTo>
                  <a:pt x="895" y="1692"/>
                  <a:pt x="897" y="1691"/>
                  <a:pt x="899" y="1690"/>
                </a:cubicBezTo>
                <a:cubicBezTo>
                  <a:pt x="900" y="1690"/>
                  <a:pt x="901" y="1690"/>
                  <a:pt x="903" y="1689"/>
                </a:cubicBezTo>
                <a:cubicBezTo>
                  <a:pt x="903" y="1689"/>
                  <a:pt x="904" y="1689"/>
                  <a:pt x="904" y="1689"/>
                </a:cubicBezTo>
                <a:cubicBezTo>
                  <a:pt x="910" y="1687"/>
                  <a:pt x="917" y="1687"/>
                  <a:pt x="923" y="1687"/>
                </a:cubicBezTo>
                <a:cubicBezTo>
                  <a:pt x="923" y="1687"/>
                  <a:pt x="1503" y="1685"/>
                  <a:pt x="1525" y="1685"/>
                </a:cubicBezTo>
                <a:cubicBezTo>
                  <a:pt x="1531" y="1685"/>
                  <a:pt x="1538" y="1685"/>
                  <a:pt x="1545" y="1685"/>
                </a:cubicBezTo>
                <a:cubicBezTo>
                  <a:pt x="1548" y="1685"/>
                  <a:pt x="1551" y="1685"/>
                  <a:pt x="1554" y="1686"/>
                </a:cubicBezTo>
                <a:cubicBezTo>
                  <a:pt x="1554" y="1686"/>
                  <a:pt x="1555" y="1686"/>
                  <a:pt x="1555" y="1686"/>
                </a:cubicBezTo>
                <a:cubicBezTo>
                  <a:pt x="1557" y="1686"/>
                  <a:pt x="1560" y="1686"/>
                  <a:pt x="1562" y="1687"/>
                </a:cubicBezTo>
                <a:cubicBezTo>
                  <a:pt x="1562" y="1687"/>
                  <a:pt x="1563" y="1687"/>
                  <a:pt x="1563" y="1687"/>
                </a:cubicBezTo>
                <a:cubicBezTo>
                  <a:pt x="1563" y="1687"/>
                  <a:pt x="1563" y="1687"/>
                  <a:pt x="1563" y="1687"/>
                </a:cubicBezTo>
                <a:cubicBezTo>
                  <a:pt x="1566" y="1688"/>
                  <a:pt x="1568" y="1689"/>
                  <a:pt x="1570" y="1690"/>
                </a:cubicBezTo>
                <a:cubicBezTo>
                  <a:pt x="1570" y="1690"/>
                  <a:pt x="1571" y="1690"/>
                  <a:pt x="1571" y="1690"/>
                </a:cubicBezTo>
                <a:cubicBezTo>
                  <a:pt x="1573" y="1691"/>
                  <a:pt x="1575" y="1692"/>
                  <a:pt x="1577" y="1693"/>
                </a:cubicBezTo>
                <a:cubicBezTo>
                  <a:pt x="1577" y="1693"/>
                  <a:pt x="1577" y="1693"/>
                  <a:pt x="1578" y="1693"/>
                </a:cubicBezTo>
                <a:cubicBezTo>
                  <a:pt x="1578" y="1694"/>
                  <a:pt x="1578" y="1694"/>
                  <a:pt x="1578" y="1694"/>
                </a:cubicBezTo>
                <a:cubicBezTo>
                  <a:pt x="1580" y="1695"/>
                  <a:pt x="1581" y="1696"/>
                  <a:pt x="1582" y="1697"/>
                </a:cubicBezTo>
                <a:cubicBezTo>
                  <a:pt x="1584" y="1698"/>
                  <a:pt x="1586" y="1700"/>
                  <a:pt x="1588" y="1703"/>
                </a:cubicBezTo>
                <a:cubicBezTo>
                  <a:pt x="1590" y="1706"/>
                  <a:pt x="1592" y="1710"/>
                  <a:pt x="1592" y="1714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17"/>
                  <a:pt x="1592" y="1717"/>
                  <a:pt x="1592" y="1717"/>
                </a:cubicBezTo>
                <a:cubicBezTo>
                  <a:pt x="1592" y="1731"/>
                  <a:pt x="1592" y="1746"/>
                  <a:pt x="1592" y="1760"/>
                </a:cubicBezTo>
                <a:cubicBezTo>
                  <a:pt x="1592" y="1764"/>
                  <a:pt x="1593" y="1767"/>
                  <a:pt x="1592" y="1771"/>
                </a:cubicBezTo>
                <a:close/>
                <a:moveTo>
                  <a:pt x="1671" y="1490"/>
                </a:moveTo>
                <a:cubicBezTo>
                  <a:pt x="1671" y="1490"/>
                  <a:pt x="1670" y="1489"/>
                  <a:pt x="1670" y="1489"/>
                </a:cubicBezTo>
                <a:cubicBezTo>
                  <a:pt x="1670" y="1489"/>
                  <a:pt x="1669" y="1489"/>
                  <a:pt x="1669" y="1488"/>
                </a:cubicBezTo>
                <a:cubicBezTo>
                  <a:pt x="1667" y="1486"/>
                  <a:pt x="1666" y="1483"/>
                  <a:pt x="1665" y="1480"/>
                </a:cubicBezTo>
                <a:cubicBezTo>
                  <a:pt x="1665" y="1477"/>
                  <a:pt x="1665" y="1477"/>
                  <a:pt x="1665" y="1477"/>
                </a:cubicBezTo>
                <a:cubicBezTo>
                  <a:pt x="1665" y="1475"/>
                  <a:pt x="1665" y="1473"/>
                  <a:pt x="1665" y="1471"/>
                </a:cubicBezTo>
                <a:cubicBezTo>
                  <a:pt x="1665" y="1471"/>
                  <a:pt x="1665" y="1471"/>
                  <a:pt x="1665" y="1471"/>
                </a:cubicBezTo>
                <a:cubicBezTo>
                  <a:pt x="1664" y="1463"/>
                  <a:pt x="1662" y="1454"/>
                  <a:pt x="1663" y="1445"/>
                </a:cubicBezTo>
                <a:cubicBezTo>
                  <a:pt x="1663" y="1443"/>
                  <a:pt x="1663" y="1443"/>
                  <a:pt x="1663" y="1443"/>
                </a:cubicBezTo>
                <a:cubicBezTo>
                  <a:pt x="1662" y="1440"/>
                  <a:pt x="1663" y="1437"/>
                  <a:pt x="1665" y="1435"/>
                </a:cubicBezTo>
                <a:cubicBezTo>
                  <a:pt x="1667" y="1433"/>
                  <a:pt x="1669" y="1431"/>
                  <a:pt x="1673" y="1429"/>
                </a:cubicBezTo>
                <a:cubicBezTo>
                  <a:pt x="1676" y="1427"/>
                  <a:pt x="1680" y="1426"/>
                  <a:pt x="1684" y="1425"/>
                </a:cubicBezTo>
                <a:cubicBezTo>
                  <a:pt x="1684" y="1425"/>
                  <a:pt x="1684" y="1425"/>
                  <a:pt x="1684" y="1425"/>
                </a:cubicBezTo>
                <a:cubicBezTo>
                  <a:pt x="1685" y="1425"/>
                  <a:pt x="1685" y="1425"/>
                  <a:pt x="1685" y="1425"/>
                </a:cubicBezTo>
                <a:cubicBezTo>
                  <a:pt x="1687" y="1424"/>
                  <a:pt x="1689" y="1424"/>
                  <a:pt x="1690" y="1424"/>
                </a:cubicBezTo>
                <a:cubicBezTo>
                  <a:pt x="1691" y="1424"/>
                  <a:pt x="1692" y="1424"/>
                  <a:pt x="1693" y="1424"/>
                </a:cubicBezTo>
                <a:cubicBezTo>
                  <a:pt x="1700" y="1423"/>
                  <a:pt x="1708" y="1423"/>
                  <a:pt x="1716" y="1423"/>
                </a:cubicBezTo>
                <a:cubicBezTo>
                  <a:pt x="1769" y="1423"/>
                  <a:pt x="1769" y="1423"/>
                  <a:pt x="1769" y="1423"/>
                </a:cubicBezTo>
                <a:cubicBezTo>
                  <a:pt x="1772" y="1423"/>
                  <a:pt x="1775" y="1423"/>
                  <a:pt x="1778" y="1424"/>
                </a:cubicBezTo>
                <a:cubicBezTo>
                  <a:pt x="1792" y="1425"/>
                  <a:pt x="1808" y="1429"/>
                  <a:pt x="1810" y="1442"/>
                </a:cubicBezTo>
                <a:cubicBezTo>
                  <a:pt x="1814" y="1454"/>
                  <a:pt x="1815" y="1466"/>
                  <a:pt x="1817" y="1478"/>
                </a:cubicBezTo>
                <a:cubicBezTo>
                  <a:pt x="1818" y="1480"/>
                  <a:pt x="1818" y="1480"/>
                  <a:pt x="1818" y="1480"/>
                </a:cubicBezTo>
                <a:cubicBezTo>
                  <a:pt x="1818" y="1482"/>
                  <a:pt x="1818" y="1485"/>
                  <a:pt x="1817" y="1487"/>
                </a:cubicBezTo>
                <a:cubicBezTo>
                  <a:pt x="1817" y="1487"/>
                  <a:pt x="1817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6" y="1488"/>
                  <a:pt x="1816" y="1488"/>
                  <a:pt x="1816" y="1488"/>
                </a:cubicBezTo>
                <a:cubicBezTo>
                  <a:pt x="1813" y="1494"/>
                  <a:pt x="1807" y="1497"/>
                  <a:pt x="1799" y="1499"/>
                </a:cubicBezTo>
                <a:cubicBezTo>
                  <a:pt x="1798" y="1499"/>
                  <a:pt x="1798" y="1499"/>
                  <a:pt x="1797" y="1499"/>
                </a:cubicBezTo>
                <a:cubicBezTo>
                  <a:pt x="1796" y="1500"/>
                  <a:pt x="1796" y="1500"/>
                  <a:pt x="1795" y="1500"/>
                </a:cubicBezTo>
                <a:cubicBezTo>
                  <a:pt x="1794" y="1500"/>
                  <a:pt x="1794" y="1500"/>
                  <a:pt x="1793" y="1500"/>
                </a:cubicBezTo>
                <a:cubicBezTo>
                  <a:pt x="1792" y="1500"/>
                  <a:pt x="1790" y="1501"/>
                  <a:pt x="1789" y="1501"/>
                </a:cubicBezTo>
                <a:cubicBezTo>
                  <a:pt x="1771" y="1503"/>
                  <a:pt x="1750" y="1501"/>
                  <a:pt x="1741" y="1501"/>
                </a:cubicBezTo>
                <a:cubicBezTo>
                  <a:pt x="1707" y="1501"/>
                  <a:pt x="1707" y="1501"/>
                  <a:pt x="1707" y="1501"/>
                </a:cubicBezTo>
                <a:cubicBezTo>
                  <a:pt x="1704" y="1501"/>
                  <a:pt x="1702" y="1501"/>
                  <a:pt x="1699" y="1501"/>
                </a:cubicBezTo>
                <a:cubicBezTo>
                  <a:pt x="1697" y="1501"/>
                  <a:pt x="1695" y="1500"/>
                  <a:pt x="1693" y="1500"/>
                </a:cubicBezTo>
                <a:cubicBezTo>
                  <a:pt x="1693" y="1500"/>
                  <a:pt x="1692" y="1500"/>
                  <a:pt x="1692" y="1500"/>
                </a:cubicBezTo>
                <a:cubicBezTo>
                  <a:pt x="1691" y="1500"/>
                  <a:pt x="1691" y="1500"/>
                  <a:pt x="1691" y="1500"/>
                </a:cubicBezTo>
                <a:cubicBezTo>
                  <a:pt x="1689" y="1499"/>
                  <a:pt x="1687" y="1499"/>
                  <a:pt x="1685" y="1498"/>
                </a:cubicBezTo>
                <a:cubicBezTo>
                  <a:pt x="1684" y="1498"/>
                  <a:pt x="1684" y="1497"/>
                  <a:pt x="1683" y="1497"/>
                </a:cubicBezTo>
                <a:cubicBezTo>
                  <a:pt x="1681" y="1496"/>
                  <a:pt x="1680" y="1496"/>
                  <a:pt x="1678" y="1495"/>
                </a:cubicBezTo>
                <a:cubicBezTo>
                  <a:pt x="1676" y="1494"/>
                  <a:pt x="1674" y="1492"/>
                  <a:pt x="1672" y="1491"/>
                </a:cubicBezTo>
                <a:cubicBezTo>
                  <a:pt x="1672" y="1491"/>
                  <a:pt x="1671" y="1490"/>
                  <a:pt x="1671" y="1490"/>
                </a:cubicBezTo>
                <a:close/>
                <a:moveTo>
                  <a:pt x="1680" y="1622"/>
                </a:moveTo>
                <a:cubicBezTo>
                  <a:pt x="1677" y="1618"/>
                  <a:pt x="1676" y="1615"/>
                  <a:pt x="1675" y="1612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5" y="1607"/>
                  <a:pt x="1675" y="1607"/>
                  <a:pt x="1675" y="1607"/>
                </a:cubicBezTo>
                <a:cubicBezTo>
                  <a:pt x="1674" y="1593"/>
                  <a:pt x="1673" y="1580"/>
                  <a:pt x="1672" y="1567"/>
                </a:cubicBezTo>
                <a:cubicBezTo>
                  <a:pt x="1672" y="1567"/>
                  <a:pt x="1672" y="1567"/>
                  <a:pt x="1672" y="1567"/>
                </a:cubicBezTo>
                <a:cubicBezTo>
                  <a:pt x="1672" y="1566"/>
                  <a:pt x="1672" y="1566"/>
                  <a:pt x="1672" y="1566"/>
                </a:cubicBezTo>
                <a:cubicBezTo>
                  <a:pt x="1672" y="1565"/>
                  <a:pt x="1672" y="1564"/>
                  <a:pt x="1672" y="1563"/>
                </a:cubicBezTo>
                <a:cubicBezTo>
                  <a:pt x="1675" y="1535"/>
                  <a:pt x="1735" y="1542"/>
                  <a:pt x="1754" y="1542"/>
                </a:cubicBezTo>
                <a:cubicBezTo>
                  <a:pt x="1776" y="1542"/>
                  <a:pt x="1819" y="1537"/>
                  <a:pt x="1832" y="1559"/>
                </a:cubicBezTo>
                <a:cubicBezTo>
                  <a:pt x="1833" y="1561"/>
                  <a:pt x="1835" y="1563"/>
                  <a:pt x="1835" y="1565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6" y="1568"/>
                  <a:pt x="1836" y="1568"/>
                  <a:pt x="1836" y="1568"/>
                </a:cubicBezTo>
                <a:cubicBezTo>
                  <a:pt x="1837" y="1575"/>
                  <a:pt x="1838" y="1581"/>
                  <a:pt x="1840" y="1588"/>
                </a:cubicBezTo>
                <a:cubicBezTo>
                  <a:pt x="1844" y="1611"/>
                  <a:pt x="1844" y="1611"/>
                  <a:pt x="1844" y="1611"/>
                </a:cubicBezTo>
                <a:cubicBezTo>
                  <a:pt x="1845" y="1615"/>
                  <a:pt x="1844" y="1618"/>
                  <a:pt x="1843" y="1621"/>
                </a:cubicBezTo>
                <a:cubicBezTo>
                  <a:pt x="1842" y="1623"/>
                  <a:pt x="1840" y="1625"/>
                  <a:pt x="1838" y="1627"/>
                </a:cubicBezTo>
                <a:cubicBezTo>
                  <a:pt x="1838" y="1627"/>
                  <a:pt x="1837" y="1628"/>
                  <a:pt x="1836" y="1629"/>
                </a:cubicBezTo>
                <a:cubicBezTo>
                  <a:pt x="1836" y="1629"/>
                  <a:pt x="1835" y="1629"/>
                  <a:pt x="1835" y="1630"/>
                </a:cubicBezTo>
                <a:cubicBezTo>
                  <a:pt x="1835" y="1630"/>
                  <a:pt x="1834" y="1630"/>
                  <a:pt x="1834" y="1630"/>
                </a:cubicBezTo>
                <a:cubicBezTo>
                  <a:pt x="1833" y="1631"/>
                  <a:pt x="1832" y="1631"/>
                  <a:pt x="1830" y="1632"/>
                </a:cubicBezTo>
                <a:cubicBezTo>
                  <a:pt x="1829" y="1633"/>
                  <a:pt x="1828" y="1633"/>
                  <a:pt x="1827" y="1634"/>
                </a:cubicBezTo>
                <a:cubicBezTo>
                  <a:pt x="1826" y="1634"/>
                  <a:pt x="1825" y="1634"/>
                  <a:pt x="1825" y="1634"/>
                </a:cubicBezTo>
                <a:cubicBezTo>
                  <a:pt x="1824" y="1635"/>
                  <a:pt x="1823" y="1635"/>
                  <a:pt x="1822" y="1635"/>
                </a:cubicBezTo>
                <a:cubicBezTo>
                  <a:pt x="1821" y="1635"/>
                  <a:pt x="1820" y="1636"/>
                  <a:pt x="1819" y="1636"/>
                </a:cubicBezTo>
                <a:cubicBezTo>
                  <a:pt x="1818" y="1636"/>
                  <a:pt x="1818" y="1636"/>
                  <a:pt x="1818" y="1636"/>
                </a:cubicBezTo>
                <a:cubicBezTo>
                  <a:pt x="1816" y="1636"/>
                  <a:pt x="1814" y="1637"/>
                  <a:pt x="1812" y="1637"/>
                </a:cubicBezTo>
                <a:cubicBezTo>
                  <a:pt x="1809" y="1637"/>
                  <a:pt x="1807" y="1637"/>
                  <a:pt x="1805" y="1637"/>
                </a:cubicBezTo>
                <a:cubicBezTo>
                  <a:pt x="1805" y="1637"/>
                  <a:pt x="1805" y="1637"/>
                  <a:pt x="1805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804" y="1637"/>
                  <a:pt x="1804" y="1637"/>
                  <a:pt x="1804" y="1637"/>
                </a:cubicBezTo>
                <a:cubicBezTo>
                  <a:pt x="1777" y="1637"/>
                  <a:pt x="1750" y="1637"/>
                  <a:pt x="1722" y="1638"/>
                </a:cubicBezTo>
                <a:cubicBezTo>
                  <a:pt x="1719" y="1638"/>
                  <a:pt x="1716" y="1637"/>
                  <a:pt x="1714" y="1637"/>
                </a:cubicBezTo>
                <a:cubicBezTo>
                  <a:pt x="1713" y="1637"/>
                  <a:pt x="1712" y="1637"/>
                  <a:pt x="1712" y="1637"/>
                </a:cubicBezTo>
                <a:cubicBezTo>
                  <a:pt x="1709" y="1636"/>
                  <a:pt x="1707" y="1636"/>
                  <a:pt x="1705" y="1636"/>
                </a:cubicBezTo>
                <a:cubicBezTo>
                  <a:pt x="1705" y="1636"/>
                  <a:pt x="1705" y="1636"/>
                  <a:pt x="1705" y="1636"/>
                </a:cubicBezTo>
                <a:cubicBezTo>
                  <a:pt x="1704" y="1635"/>
                  <a:pt x="1704" y="1635"/>
                  <a:pt x="1704" y="1635"/>
                </a:cubicBezTo>
                <a:cubicBezTo>
                  <a:pt x="1701" y="1635"/>
                  <a:pt x="1699" y="1634"/>
                  <a:pt x="1697" y="1633"/>
                </a:cubicBezTo>
                <a:cubicBezTo>
                  <a:pt x="1696" y="1633"/>
                  <a:pt x="1695" y="1632"/>
                  <a:pt x="1695" y="1632"/>
                </a:cubicBezTo>
                <a:cubicBezTo>
                  <a:pt x="1693" y="1632"/>
                  <a:pt x="1692" y="1631"/>
                  <a:pt x="1691" y="1630"/>
                </a:cubicBezTo>
                <a:cubicBezTo>
                  <a:pt x="1691" y="1630"/>
                  <a:pt x="1690" y="1630"/>
                  <a:pt x="1690" y="1630"/>
                </a:cubicBezTo>
                <a:cubicBezTo>
                  <a:pt x="1686" y="1628"/>
                  <a:pt x="1682" y="1625"/>
                  <a:pt x="1680" y="1622"/>
                </a:cubicBezTo>
                <a:close/>
                <a:moveTo>
                  <a:pt x="1875" y="1783"/>
                </a:moveTo>
                <a:cubicBezTo>
                  <a:pt x="1873" y="1787"/>
                  <a:pt x="1870" y="1790"/>
                  <a:pt x="1866" y="1793"/>
                </a:cubicBezTo>
                <a:cubicBezTo>
                  <a:pt x="1862" y="1796"/>
                  <a:pt x="1858" y="1799"/>
                  <a:pt x="1852" y="1800"/>
                </a:cubicBezTo>
                <a:cubicBezTo>
                  <a:pt x="1846" y="1802"/>
                  <a:pt x="1840" y="1803"/>
                  <a:pt x="1833" y="1803"/>
                </a:cubicBezTo>
                <a:cubicBezTo>
                  <a:pt x="1815" y="1803"/>
                  <a:pt x="1815" y="1803"/>
                  <a:pt x="1815" y="1803"/>
                </a:cubicBezTo>
                <a:cubicBezTo>
                  <a:pt x="1814" y="1803"/>
                  <a:pt x="1814" y="1803"/>
                  <a:pt x="1814" y="1803"/>
                </a:cubicBezTo>
                <a:cubicBezTo>
                  <a:pt x="1789" y="1803"/>
                  <a:pt x="1765" y="1803"/>
                  <a:pt x="1740" y="1803"/>
                </a:cubicBezTo>
                <a:cubicBezTo>
                  <a:pt x="1737" y="1803"/>
                  <a:pt x="1734" y="1803"/>
                  <a:pt x="1731" y="1803"/>
                </a:cubicBezTo>
                <a:cubicBezTo>
                  <a:pt x="1730" y="1803"/>
                  <a:pt x="1730" y="1803"/>
                  <a:pt x="1729" y="1803"/>
                </a:cubicBezTo>
                <a:cubicBezTo>
                  <a:pt x="1726" y="1802"/>
                  <a:pt x="1724" y="1802"/>
                  <a:pt x="1721" y="1801"/>
                </a:cubicBezTo>
                <a:cubicBezTo>
                  <a:pt x="1721" y="1801"/>
                  <a:pt x="1721" y="1801"/>
                  <a:pt x="1720" y="1801"/>
                </a:cubicBezTo>
                <a:cubicBezTo>
                  <a:pt x="1720" y="1801"/>
                  <a:pt x="1720" y="1801"/>
                  <a:pt x="1720" y="1801"/>
                </a:cubicBezTo>
                <a:cubicBezTo>
                  <a:pt x="1709" y="1798"/>
                  <a:pt x="1698" y="1792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2" y="1783"/>
                  <a:pt x="1692" y="1783"/>
                  <a:pt x="1692" y="1783"/>
                </a:cubicBezTo>
                <a:cubicBezTo>
                  <a:pt x="1691" y="1782"/>
                  <a:pt x="1690" y="1780"/>
                  <a:pt x="1690" y="1778"/>
                </a:cubicBezTo>
                <a:cubicBezTo>
                  <a:pt x="1689" y="1777"/>
                  <a:pt x="1689" y="1776"/>
                  <a:pt x="1689" y="1775"/>
                </a:cubicBezTo>
                <a:cubicBezTo>
                  <a:pt x="1688" y="1774"/>
                  <a:pt x="1688" y="1773"/>
                  <a:pt x="1688" y="1772"/>
                </a:cubicBezTo>
                <a:cubicBezTo>
                  <a:pt x="1688" y="1772"/>
                  <a:pt x="1688" y="1771"/>
                  <a:pt x="1688" y="1771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7" y="1769"/>
                  <a:pt x="1687" y="1769"/>
                  <a:pt x="1687" y="1769"/>
                </a:cubicBezTo>
                <a:cubicBezTo>
                  <a:pt x="1686" y="1756"/>
                  <a:pt x="1685" y="1742"/>
                  <a:pt x="1684" y="1728"/>
                </a:cubicBezTo>
                <a:cubicBezTo>
                  <a:pt x="1684" y="1725"/>
                  <a:pt x="1684" y="1723"/>
                  <a:pt x="1684" y="1721"/>
                </a:cubicBezTo>
                <a:cubicBezTo>
                  <a:pt x="1683" y="1714"/>
                  <a:pt x="1683" y="1714"/>
                  <a:pt x="1683" y="1714"/>
                </a:cubicBezTo>
                <a:cubicBezTo>
                  <a:pt x="1683" y="1713"/>
                  <a:pt x="1683" y="1713"/>
                  <a:pt x="1683" y="1713"/>
                </a:cubicBezTo>
                <a:cubicBezTo>
                  <a:pt x="1683" y="1711"/>
                  <a:pt x="1683" y="1710"/>
                  <a:pt x="1684" y="1709"/>
                </a:cubicBezTo>
                <a:cubicBezTo>
                  <a:pt x="1684" y="1708"/>
                  <a:pt x="1684" y="1707"/>
                  <a:pt x="1684" y="1707"/>
                </a:cubicBezTo>
                <a:cubicBezTo>
                  <a:pt x="1685" y="1706"/>
                  <a:pt x="1685" y="1705"/>
                  <a:pt x="1685" y="1704"/>
                </a:cubicBezTo>
                <a:cubicBezTo>
                  <a:pt x="1686" y="1703"/>
                  <a:pt x="1686" y="1703"/>
                  <a:pt x="1686" y="1702"/>
                </a:cubicBezTo>
                <a:cubicBezTo>
                  <a:pt x="1686" y="1702"/>
                  <a:pt x="1686" y="1702"/>
                  <a:pt x="1686" y="1702"/>
                </a:cubicBezTo>
                <a:cubicBezTo>
                  <a:pt x="1687" y="1700"/>
                  <a:pt x="1688" y="1699"/>
                  <a:pt x="1689" y="1698"/>
                </a:cubicBezTo>
                <a:cubicBezTo>
                  <a:pt x="1690" y="1697"/>
                  <a:pt x="1691" y="1697"/>
                  <a:pt x="1691" y="1696"/>
                </a:cubicBezTo>
                <a:cubicBezTo>
                  <a:pt x="1692" y="1695"/>
                  <a:pt x="1693" y="1695"/>
                  <a:pt x="1694" y="1694"/>
                </a:cubicBezTo>
                <a:cubicBezTo>
                  <a:pt x="1695" y="1694"/>
                  <a:pt x="1695" y="1693"/>
                  <a:pt x="1695" y="1693"/>
                </a:cubicBezTo>
                <a:cubicBezTo>
                  <a:pt x="1695" y="1693"/>
                  <a:pt x="1696" y="1693"/>
                  <a:pt x="1696" y="1693"/>
                </a:cubicBezTo>
                <a:cubicBezTo>
                  <a:pt x="1698" y="1692"/>
                  <a:pt x="1699" y="1691"/>
                  <a:pt x="1701" y="1690"/>
                </a:cubicBezTo>
                <a:cubicBezTo>
                  <a:pt x="1702" y="1690"/>
                  <a:pt x="1702" y="1689"/>
                  <a:pt x="1702" y="1689"/>
                </a:cubicBezTo>
                <a:cubicBezTo>
                  <a:pt x="1703" y="1689"/>
                  <a:pt x="1703" y="1689"/>
                  <a:pt x="1703" y="1689"/>
                </a:cubicBezTo>
                <a:cubicBezTo>
                  <a:pt x="1704" y="1689"/>
                  <a:pt x="1704" y="1689"/>
                  <a:pt x="1705" y="1688"/>
                </a:cubicBezTo>
                <a:cubicBezTo>
                  <a:pt x="1706" y="1688"/>
                  <a:pt x="1708" y="1687"/>
                  <a:pt x="1709" y="1687"/>
                </a:cubicBezTo>
                <a:cubicBezTo>
                  <a:pt x="1710" y="1687"/>
                  <a:pt x="1711" y="1686"/>
                  <a:pt x="1712" y="1686"/>
                </a:cubicBezTo>
                <a:cubicBezTo>
                  <a:pt x="1713" y="1686"/>
                  <a:pt x="1714" y="1686"/>
                  <a:pt x="1714" y="1686"/>
                </a:cubicBezTo>
                <a:cubicBezTo>
                  <a:pt x="1717" y="1685"/>
                  <a:pt x="1720" y="1685"/>
                  <a:pt x="1723" y="1685"/>
                </a:cubicBezTo>
                <a:cubicBezTo>
                  <a:pt x="1723" y="1685"/>
                  <a:pt x="1724" y="1685"/>
                  <a:pt x="1724" y="1685"/>
                </a:cubicBezTo>
                <a:cubicBezTo>
                  <a:pt x="1725" y="1685"/>
                  <a:pt x="1726" y="1685"/>
                  <a:pt x="1727" y="1685"/>
                </a:cubicBezTo>
                <a:cubicBezTo>
                  <a:pt x="1731" y="1685"/>
                  <a:pt x="1731" y="1685"/>
                  <a:pt x="1731" y="1685"/>
                </a:cubicBezTo>
                <a:cubicBezTo>
                  <a:pt x="1736" y="1684"/>
                  <a:pt x="1740" y="1684"/>
                  <a:pt x="1744" y="1684"/>
                </a:cubicBezTo>
                <a:cubicBezTo>
                  <a:pt x="1748" y="1684"/>
                  <a:pt x="1752" y="1684"/>
                  <a:pt x="1755" y="1684"/>
                </a:cubicBezTo>
                <a:cubicBezTo>
                  <a:pt x="1791" y="1684"/>
                  <a:pt x="1791" y="1684"/>
                  <a:pt x="1791" y="1684"/>
                </a:cubicBezTo>
                <a:cubicBezTo>
                  <a:pt x="1801" y="1684"/>
                  <a:pt x="1811" y="1684"/>
                  <a:pt x="1820" y="1685"/>
                </a:cubicBezTo>
                <a:cubicBezTo>
                  <a:pt x="1822" y="1685"/>
                  <a:pt x="1823" y="1685"/>
                  <a:pt x="1825" y="1685"/>
                </a:cubicBezTo>
                <a:cubicBezTo>
                  <a:pt x="1826" y="1686"/>
                  <a:pt x="1827" y="1686"/>
                  <a:pt x="1828" y="1686"/>
                </a:cubicBezTo>
                <a:cubicBezTo>
                  <a:pt x="1828" y="1686"/>
                  <a:pt x="1829" y="1686"/>
                  <a:pt x="1830" y="1686"/>
                </a:cubicBezTo>
                <a:cubicBezTo>
                  <a:pt x="1830" y="1686"/>
                  <a:pt x="1831" y="1686"/>
                  <a:pt x="1831" y="1687"/>
                </a:cubicBezTo>
                <a:cubicBezTo>
                  <a:pt x="1832" y="1687"/>
                  <a:pt x="1832" y="1687"/>
                  <a:pt x="1833" y="1687"/>
                </a:cubicBezTo>
                <a:cubicBezTo>
                  <a:pt x="1834" y="1687"/>
                  <a:pt x="1836" y="1688"/>
                  <a:pt x="1838" y="1689"/>
                </a:cubicBezTo>
                <a:cubicBezTo>
                  <a:pt x="1839" y="1689"/>
                  <a:pt x="1840" y="1689"/>
                  <a:pt x="1841" y="1690"/>
                </a:cubicBezTo>
                <a:cubicBezTo>
                  <a:pt x="1842" y="1690"/>
                  <a:pt x="1842" y="1690"/>
                  <a:pt x="1843" y="1691"/>
                </a:cubicBezTo>
                <a:cubicBezTo>
                  <a:pt x="1845" y="1691"/>
                  <a:pt x="1846" y="1692"/>
                  <a:pt x="1847" y="1693"/>
                </a:cubicBezTo>
                <a:cubicBezTo>
                  <a:pt x="1852" y="1695"/>
                  <a:pt x="1856" y="1698"/>
                  <a:pt x="1859" y="1702"/>
                </a:cubicBezTo>
                <a:cubicBezTo>
                  <a:pt x="1862" y="1705"/>
                  <a:pt x="1864" y="1709"/>
                  <a:pt x="1865" y="1713"/>
                </a:cubicBezTo>
                <a:cubicBezTo>
                  <a:pt x="1870" y="1736"/>
                  <a:pt x="1870" y="1736"/>
                  <a:pt x="1870" y="1736"/>
                </a:cubicBezTo>
                <a:cubicBezTo>
                  <a:pt x="1871" y="1746"/>
                  <a:pt x="1873" y="1755"/>
                  <a:pt x="1875" y="1764"/>
                </a:cubicBezTo>
                <a:cubicBezTo>
                  <a:pt x="1875" y="1764"/>
                  <a:pt x="1875" y="1764"/>
                  <a:pt x="1875" y="1764"/>
                </a:cubicBezTo>
                <a:cubicBezTo>
                  <a:pt x="1876" y="1770"/>
                  <a:pt x="1876" y="1770"/>
                  <a:pt x="1876" y="1770"/>
                </a:cubicBezTo>
                <a:cubicBezTo>
                  <a:pt x="1877" y="1775"/>
                  <a:pt x="1877" y="1779"/>
                  <a:pt x="1875" y="1783"/>
                </a:cubicBezTo>
                <a:close/>
                <a:moveTo>
                  <a:pt x="2041" y="1494"/>
                </a:moveTo>
                <a:cubicBezTo>
                  <a:pt x="2036" y="1492"/>
                  <a:pt x="2032" y="1490"/>
                  <a:pt x="2030" y="1487"/>
                </a:cubicBezTo>
                <a:cubicBezTo>
                  <a:pt x="2027" y="1485"/>
                  <a:pt x="2024" y="1482"/>
                  <a:pt x="2023" y="1479"/>
                </a:cubicBezTo>
                <a:cubicBezTo>
                  <a:pt x="2021" y="1474"/>
                  <a:pt x="2021" y="1474"/>
                  <a:pt x="2021" y="1474"/>
                </a:cubicBezTo>
                <a:cubicBezTo>
                  <a:pt x="2019" y="1467"/>
                  <a:pt x="2016" y="1460"/>
                  <a:pt x="2014" y="1453"/>
                </a:cubicBezTo>
                <a:cubicBezTo>
                  <a:pt x="2012" y="1449"/>
                  <a:pt x="2009" y="1444"/>
                  <a:pt x="2009" y="1439"/>
                </a:cubicBezTo>
                <a:cubicBezTo>
                  <a:pt x="2009" y="1439"/>
                  <a:pt x="2009" y="1438"/>
                  <a:pt x="2009" y="1437"/>
                </a:cubicBezTo>
                <a:cubicBezTo>
                  <a:pt x="2009" y="1437"/>
                  <a:pt x="2009" y="1437"/>
                  <a:pt x="2009" y="1437"/>
                </a:cubicBezTo>
                <a:cubicBezTo>
                  <a:pt x="2009" y="1436"/>
                  <a:pt x="2009" y="1436"/>
                  <a:pt x="2009" y="1436"/>
                </a:cubicBezTo>
                <a:cubicBezTo>
                  <a:pt x="2010" y="1435"/>
                  <a:pt x="2009" y="1435"/>
                  <a:pt x="2010" y="1434"/>
                </a:cubicBezTo>
                <a:cubicBezTo>
                  <a:pt x="2010" y="1434"/>
                  <a:pt x="2010" y="1434"/>
                  <a:pt x="2010" y="1434"/>
                </a:cubicBezTo>
                <a:cubicBezTo>
                  <a:pt x="2016" y="1421"/>
                  <a:pt x="2039" y="1423"/>
                  <a:pt x="2051" y="1423"/>
                </a:cubicBezTo>
                <a:cubicBezTo>
                  <a:pt x="2110" y="1422"/>
                  <a:pt x="2110" y="1422"/>
                  <a:pt x="2110" y="1422"/>
                </a:cubicBezTo>
                <a:cubicBezTo>
                  <a:pt x="2115" y="1422"/>
                  <a:pt x="2120" y="1423"/>
                  <a:pt x="2125" y="1424"/>
                </a:cubicBezTo>
                <a:cubicBezTo>
                  <a:pt x="2126" y="1424"/>
                  <a:pt x="2128" y="1424"/>
                  <a:pt x="2129" y="1425"/>
                </a:cubicBezTo>
                <a:cubicBezTo>
                  <a:pt x="2129" y="1425"/>
                  <a:pt x="2130" y="1425"/>
                  <a:pt x="2131" y="1425"/>
                </a:cubicBezTo>
                <a:cubicBezTo>
                  <a:pt x="2132" y="1425"/>
                  <a:pt x="2133" y="1426"/>
                  <a:pt x="2133" y="1426"/>
                </a:cubicBezTo>
                <a:cubicBezTo>
                  <a:pt x="2135" y="1426"/>
                  <a:pt x="2137" y="1427"/>
                  <a:pt x="2138" y="1428"/>
                </a:cubicBezTo>
                <a:cubicBezTo>
                  <a:pt x="2139" y="1428"/>
                  <a:pt x="2139" y="1428"/>
                  <a:pt x="2139" y="1428"/>
                </a:cubicBezTo>
                <a:cubicBezTo>
                  <a:pt x="2139" y="1428"/>
                  <a:pt x="2139" y="1428"/>
                  <a:pt x="2140" y="1428"/>
                </a:cubicBezTo>
                <a:cubicBezTo>
                  <a:pt x="2141" y="1429"/>
                  <a:pt x="2142" y="1429"/>
                  <a:pt x="2144" y="1430"/>
                </a:cubicBezTo>
                <a:cubicBezTo>
                  <a:pt x="2145" y="1431"/>
                  <a:pt x="2146" y="1431"/>
                  <a:pt x="2146" y="1431"/>
                </a:cubicBezTo>
                <a:cubicBezTo>
                  <a:pt x="2147" y="1432"/>
                  <a:pt x="2147" y="1432"/>
                  <a:pt x="2148" y="1432"/>
                </a:cubicBezTo>
                <a:cubicBezTo>
                  <a:pt x="2148" y="1433"/>
                  <a:pt x="2148" y="1433"/>
                  <a:pt x="2149" y="1433"/>
                </a:cubicBezTo>
                <a:cubicBezTo>
                  <a:pt x="2149" y="1433"/>
                  <a:pt x="2150" y="1434"/>
                  <a:pt x="2150" y="1434"/>
                </a:cubicBezTo>
                <a:cubicBezTo>
                  <a:pt x="2153" y="1436"/>
                  <a:pt x="2156" y="1439"/>
                  <a:pt x="2157" y="1442"/>
                </a:cubicBezTo>
                <a:cubicBezTo>
                  <a:pt x="2157" y="1442"/>
                  <a:pt x="2157" y="1442"/>
                  <a:pt x="2157" y="1442"/>
                </a:cubicBezTo>
                <a:cubicBezTo>
                  <a:pt x="2163" y="1450"/>
                  <a:pt x="2166" y="1460"/>
                  <a:pt x="2170" y="1468"/>
                </a:cubicBezTo>
                <a:cubicBezTo>
                  <a:pt x="2170" y="1468"/>
                  <a:pt x="2170" y="1468"/>
                  <a:pt x="2170" y="1468"/>
                </a:cubicBezTo>
                <a:cubicBezTo>
                  <a:pt x="2172" y="1473"/>
                  <a:pt x="2176" y="1477"/>
                  <a:pt x="2177" y="1482"/>
                </a:cubicBezTo>
                <a:cubicBezTo>
                  <a:pt x="2177" y="1482"/>
                  <a:pt x="2177" y="1483"/>
                  <a:pt x="2177" y="1483"/>
                </a:cubicBezTo>
                <a:cubicBezTo>
                  <a:pt x="2177" y="1483"/>
                  <a:pt x="2177" y="1483"/>
                  <a:pt x="2177" y="1483"/>
                </a:cubicBezTo>
                <a:cubicBezTo>
                  <a:pt x="2178" y="1492"/>
                  <a:pt x="2170" y="1496"/>
                  <a:pt x="2162" y="1498"/>
                </a:cubicBezTo>
                <a:cubicBezTo>
                  <a:pt x="2161" y="1498"/>
                  <a:pt x="2161" y="1498"/>
                  <a:pt x="2161" y="1499"/>
                </a:cubicBezTo>
                <a:cubicBezTo>
                  <a:pt x="2160" y="1499"/>
                  <a:pt x="2160" y="1499"/>
                  <a:pt x="2159" y="1499"/>
                </a:cubicBezTo>
                <a:cubicBezTo>
                  <a:pt x="2158" y="1499"/>
                  <a:pt x="2156" y="1499"/>
                  <a:pt x="2155" y="1500"/>
                </a:cubicBezTo>
                <a:cubicBezTo>
                  <a:pt x="2154" y="1500"/>
                  <a:pt x="2154" y="1500"/>
                  <a:pt x="2153" y="1500"/>
                </a:cubicBezTo>
                <a:cubicBezTo>
                  <a:pt x="2152" y="1500"/>
                  <a:pt x="2150" y="1500"/>
                  <a:pt x="2149" y="1500"/>
                </a:cubicBezTo>
                <a:cubicBezTo>
                  <a:pt x="2148" y="1500"/>
                  <a:pt x="2147" y="1500"/>
                  <a:pt x="2146" y="1500"/>
                </a:cubicBezTo>
                <a:cubicBezTo>
                  <a:pt x="2146" y="1500"/>
                  <a:pt x="2146" y="1500"/>
                  <a:pt x="2146" y="1500"/>
                </a:cubicBezTo>
                <a:cubicBezTo>
                  <a:pt x="2144" y="1500"/>
                  <a:pt x="2144" y="1500"/>
                  <a:pt x="2144" y="1500"/>
                </a:cubicBezTo>
                <a:cubicBezTo>
                  <a:pt x="2135" y="1500"/>
                  <a:pt x="2126" y="1500"/>
                  <a:pt x="2117" y="1500"/>
                </a:cubicBezTo>
                <a:cubicBezTo>
                  <a:pt x="2102" y="1500"/>
                  <a:pt x="2087" y="1500"/>
                  <a:pt x="2072" y="1500"/>
                </a:cubicBezTo>
                <a:cubicBezTo>
                  <a:pt x="2061" y="1500"/>
                  <a:pt x="2050" y="1499"/>
                  <a:pt x="2041" y="1494"/>
                </a:cubicBezTo>
                <a:cubicBezTo>
                  <a:pt x="2041" y="1494"/>
                  <a:pt x="2041" y="1494"/>
                  <a:pt x="2041" y="1494"/>
                </a:cubicBezTo>
                <a:close/>
                <a:moveTo>
                  <a:pt x="2079" y="1621"/>
                </a:moveTo>
                <a:cubicBezTo>
                  <a:pt x="2076" y="1617"/>
                  <a:pt x="2073" y="1614"/>
                  <a:pt x="2072" y="1611"/>
                </a:cubicBezTo>
                <a:cubicBezTo>
                  <a:pt x="2064" y="1588"/>
                  <a:pt x="2064" y="1588"/>
                  <a:pt x="2064" y="1588"/>
                </a:cubicBezTo>
                <a:cubicBezTo>
                  <a:pt x="2061" y="1581"/>
                  <a:pt x="2059" y="1575"/>
                  <a:pt x="2056" y="1568"/>
                </a:cubicBezTo>
                <a:cubicBezTo>
                  <a:pt x="2056" y="1568"/>
                  <a:pt x="2056" y="1568"/>
                  <a:pt x="2056" y="1568"/>
                </a:cubicBezTo>
                <a:cubicBezTo>
                  <a:pt x="2055" y="1565"/>
                  <a:pt x="2055" y="1565"/>
                  <a:pt x="2055" y="1565"/>
                </a:cubicBezTo>
                <a:cubicBezTo>
                  <a:pt x="2054" y="1561"/>
                  <a:pt x="2054" y="1558"/>
                  <a:pt x="2055" y="1555"/>
                </a:cubicBezTo>
                <a:cubicBezTo>
                  <a:pt x="2056" y="1553"/>
                  <a:pt x="2057" y="1552"/>
                  <a:pt x="2059" y="1550"/>
                </a:cubicBezTo>
                <a:cubicBezTo>
                  <a:pt x="2059" y="1550"/>
                  <a:pt x="2059" y="1550"/>
                  <a:pt x="2060" y="1549"/>
                </a:cubicBezTo>
                <a:cubicBezTo>
                  <a:pt x="2060" y="1549"/>
                  <a:pt x="2061" y="1548"/>
                  <a:pt x="2061" y="1548"/>
                </a:cubicBezTo>
                <a:cubicBezTo>
                  <a:pt x="2064" y="1546"/>
                  <a:pt x="2068" y="1544"/>
                  <a:pt x="2072" y="1543"/>
                </a:cubicBezTo>
                <a:cubicBezTo>
                  <a:pt x="2076" y="1542"/>
                  <a:pt x="2080" y="1542"/>
                  <a:pt x="2084" y="1541"/>
                </a:cubicBezTo>
                <a:cubicBezTo>
                  <a:pt x="2100" y="1540"/>
                  <a:pt x="2117" y="1541"/>
                  <a:pt x="2125" y="1541"/>
                </a:cubicBezTo>
                <a:cubicBezTo>
                  <a:pt x="2153" y="1541"/>
                  <a:pt x="2202" y="1535"/>
                  <a:pt x="2218" y="1564"/>
                </a:cubicBezTo>
                <a:cubicBezTo>
                  <a:pt x="2218" y="1564"/>
                  <a:pt x="2218" y="1564"/>
                  <a:pt x="2218" y="1564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18" y="1565"/>
                  <a:pt x="2218" y="1565"/>
                  <a:pt x="2218" y="1565"/>
                </a:cubicBezTo>
                <a:cubicBezTo>
                  <a:pt x="2224" y="1577"/>
                  <a:pt x="2230" y="1589"/>
                  <a:pt x="2236" y="1601"/>
                </a:cubicBezTo>
                <a:cubicBezTo>
                  <a:pt x="2238" y="1605"/>
                  <a:pt x="2241" y="1609"/>
                  <a:pt x="2242" y="1614"/>
                </a:cubicBezTo>
                <a:cubicBezTo>
                  <a:pt x="2242" y="1614"/>
                  <a:pt x="2242" y="1614"/>
                  <a:pt x="2242" y="1614"/>
                </a:cubicBezTo>
                <a:cubicBezTo>
                  <a:pt x="2242" y="1615"/>
                  <a:pt x="2242" y="1616"/>
                  <a:pt x="2242" y="1617"/>
                </a:cubicBezTo>
                <a:cubicBezTo>
                  <a:pt x="2242" y="1618"/>
                  <a:pt x="2242" y="1619"/>
                  <a:pt x="2242" y="1620"/>
                </a:cubicBezTo>
                <a:cubicBezTo>
                  <a:pt x="2242" y="1620"/>
                  <a:pt x="2242" y="1620"/>
                  <a:pt x="2242" y="1620"/>
                </a:cubicBezTo>
                <a:cubicBezTo>
                  <a:pt x="2242" y="1620"/>
                  <a:pt x="2242" y="1621"/>
                  <a:pt x="2242" y="1621"/>
                </a:cubicBezTo>
                <a:cubicBezTo>
                  <a:pt x="2242" y="1622"/>
                  <a:pt x="2241" y="1623"/>
                  <a:pt x="2240" y="1624"/>
                </a:cubicBezTo>
                <a:cubicBezTo>
                  <a:pt x="2240" y="1625"/>
                  <a:pt x="2240" y="1625"/>
                  <a:pt x="2240" y="1625"/>
                </a:cubicBezTo>
                <a:cubicBezTo>
                  <a:pt x="2239" y="1626"/>
                  <a:pt x="2238" y="1627"/>
                  <a:pt x="2237" y="1628"/>
                </a:cubicBezTo>
                <a:cubicBezTo>
                  <a:pt x="2237" y="1628"/>
                  <a:pt x="2237" y="1628"/>
                  <a:pt x="2237" y="1628"/>
                </a:cubicBezTo>
                <a:cubicBezTo>
                  <a:pt x="2236" y="1629"/>
                  <a:pt x="2236" y="1629"/>
                  <a:pt x="2236" y="1629"/>
                </a:cubicBezTo>
                <a:cubicBezTo>
                  <a:pt x="2235" y="1630"/>
                  <a:pt x="2234" y="1630"/>
                  <a:pt x="2234" y="1630"/>
                </a:cubicBezTo>
                <a:cubicBezTo>
                  <a:pt x="2231" y="1632"/>
                  <a:pt x="2229" y="1633"/>
                  <a:pt x="2225" y="1634"/>
                </a:cubicBezTo>
                <a:cubicBezTo>
                  <a:pt x="2225" y="1634"/>
                  <a:pt x="2224" y="1635"/>
                  <a:pt x="2223" y="1635"/>
                </a:cubicBezTo>
                <a:cubicBezTo>
                  <a:pt x="2221" y="1635"/>
                  <a:pt x="2220" y="1635"/>
                  <a:pt x="2219" y="1636"/>
                </a:cubicBezTo>
                <a:cubicBezTo>
                  <a:pt x="2218" y="1636"/>
                  <a:pt x="2218" y="1636"/>
                  <a:pt x="2217" y="1636"/>
                </a:cubicBezTo>
                <a:cubicBezTo>
                  <a:pt x="2217" y="1636"/>
                  <a:pt x="2216" y="1636"/>
                  <a:pt x="2216" y="1636"/>
                </a:cubicBezTo>
                <a:cubicBezTo>
                  <a:pt x="2187" y="1639"/>
                  <a:pt x="2156" y="1636"/>
                  <a:pt x="2126" y="1637"/>
                </a:cubicBezTo>
                <a:cubicBezTo>
                  <a:pt x="2123" y="1637"/>
                  <a:pt x="2120" y="1636"/>
                  <a:pt x="2117" y="1636"/>
                </a:cubicBezTo>
                <a:cubicBezTo>
                  <a:pt x="2117" y="1636"/>
                  <a:pt x="2117" y="1636"/>
                  <a:pt x="2117" y="1636"/>
                </a:cubicBezTo>
                <a:cubicBezTo>
                  <a:pt x="2106" y="1635"/>
                  <a:pt x="2095" y="1631"/>
                  <a:pt x="2086" y="1625"/>
                </a:cubicBezTo>
                <a:cubicBezTo>
                  <a:pt x="2083" y="1624"/>
                  <a:pt x="2081" y="1622"/>
                  <a:pt x="2079" y="1621"/>
                </a:cubicBezTo>
                <a:close/>
                <a:moveTo>
                  <a:pt x="2322" y="1782"/>
                </a:moveTo>
                <a:cubicBezTo>
                  <a:pt x="2322" y="1783"/>
                  <a:pt x="2321" y="1783"/>
                  <a:pt x="2321" y="1784"/>
                </a:cubicBezTo>
                <a:cubicBezTo>
                  <a:pt x="2321" y="1785"/>
                  <a:pt x="2321" y="1785"/>
                  <a:pt x="2321" y="1786"/>
                </a:cubicBezTo>
                <a:cubicBezTo>
                  <a:pt x="2320" y="1787"/>
                  <a:pt x="2320" y="1788"/>
                  <a:pt x="2319" y="1789"/>
                </a:cubicBezTo>
                <a:cubicBezTo>
                  <a:pt x="2319" y="1789"/>
                  <a:pt x="2319" y="1789"/>
                  <a:pt x="2319" y="1790"/>
                </a:cubicBezTo>
                <a:cubicBezTo>
                  <a:pt x="2318" y="1790"/>
                  <a:pt x="2318" y="1791"/>
                  <a:pt x="2317" y="1791"/>
                </a:cubicBezTo>
                <a:cubicBezTo>
                  <a:pt x="2317" y="1791"/>
                  <a:pt x="2317" y="1792"/>
                  <a:pt x="2316" y="1792"/>
                </a:cubicBezTo>
                <a:cubicBezTo>
                  <a:pt x="2316" y="1792"/>
                  <a:pt x="2316" y="1792"/>
                  <a:pt x="2316" y="1793"/>
                </a:cubicBezTo>
                <a:cubicBezTo>
                  <a:pt x="2310" y="1798"/>
                  <a:pt x="2303" y="1800"/>
                  <a:pt x="2296" y="1801"/>
                </a:cubicBezTo>
                <a:cubicBezTo>
                  <a:pt x="2296" y="1801"/>
                  <a:pt x="2295" y="1801"/>
                  <a:pt x="2295" y="1801"/>
                </a:cubicBezTo>
                <a:cubicBezTo>
                  <a:pt x="2292" y="1802"/>
                  <a:pt x="2289" y="1802"/>
                  <a:pt x="2286" y="1802"/>
                </a:cubicBezTo>
                <a:cubicBezTo>
                  <a:pt x="2286" y="1802"/>
                  <a:pt x="2286" y="1802"/>
                  <a:pt x="2286" y="1802"/>
                </a:cubicBezTo>
                <a:cubicBezTo>
                  <a:pt x="2283" y="1802"/>
                  <a:pt x="2283" y="1802"/>
                  <a:pt x="2283" y="1802"/>
                </a:cubicBezTo>
                <a:cubicBezTo>
                  <a:pt x="2280" y="1802"/>
                  <a:pt x="2277" y="1802"/>
                  <a:pt x="2275" y="1802"/>
                </a:cubicBezTo>
                <a:cubicBezTo>
                  <a:pt x="2193" y="1802"/>
                  <a:pt x="2193" y="1802"/>
                  <a:pt x="2193" y="1802"/>
                </a:cubicBezTo>
                <a:cubicBezTo>
                  <a:pt x="2190" y="1802"/>
                  <a:pt x="2187" y="1802"/>
                  <a:pt x="2184" y="1802"/>
                </a:cubicBezTo>
                <a:cubicBezTo>
                  <a:pt x="2183" y="1801"/>
                  <a:pt x="2182" y="1801"/>
                  <a:pt x="2181" y="1801"/>
                </a:cubicBezTo>
                <a:cubicBezTo>
                  <a:pt x="2164" y="1799"/>
                  <a:pt x="2144" y="1791"/>
                  <a:pt x="2135" y="1776"/>
                </a:cubicBezTo>
                <a:cubicBezTo>
                  <a:pt x="2133" y="1774"/>
                  <a:pt x="2132" y="1772"/>
                  <a:pt x="2131" y="1770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31" y="1769"/>
                  <a:pt x="2131" y="1769"/>
                  <a:pt x="2131" y="1769"/>
                </a:cubicBezTo>
                <a:cubicBezTo>
                  <a:pt x="2127" y="1757"/>
                  <a:pt x="2122" y="1746"/>
                  <a:pt x="2118" y="1734"/>
                </a:cubicBezTo>
                <a:cubicBezTo>
                  <a:pt x="2116" y="1728"/>
                  <a:pt x="2112" y="1720"/>
                  <a:pt x="2110" y="1713"/>
                </a:cubicBezTo>
                <a:cubicBezTo>
                  <a:pt x="2110" y="1713"/>
                  <a:pt x="2110" y="1713"/>
                  <a:pt x="2110" y="1713"/>
                </a:cubicBezTo>
                <a:cubicBezTo>
                  <a:pt x="2110" y="1713"/>
                  <a:pt x="2110" y="1712"/>
                  <a:pt x="2110" y="1712"/>
                </a:cubicBezTo>
                <a:cubicBezTo>
                  <a:pt x="2110" y="1712"/>
                  <a:pt x="2109" y="1711"/>
                  <a:pt x="2109" y="1710"/>
                </a:cubicBezTo>
                <a:cubicBezTo>
                  <a:pt x="2109" y="1707"/>
                  <a:pt x="2109" y="1704"/>
                  <a:pt x="2109" y="1701"/>
                </a:cubicBezTo>
                <a:cubicBezTo>
                  <a:pt x="2110" y="1699"/>
                  <a:pt x="2111" y="1698"/>
                  <a:pt x="2112" y="1696"/>
                </a:cubicBezTo>
                <a:cubicBezTo>
                  <a:pt x="2112" y="1696"/>
                  <a:pt x="2112" y="1696"/>
                  <a:pt x="2112" y="1696"/>
                </a:cubicBezTo>
                <a:cubicBezTo>
                  <a:pt x="2117" y="1688"/>
                  <a:pt x="2126" y="1685"/>
                  <a:pt x="2136" y="1684"/>
                </a:cubicBezTo>
                <a:cubicBezTo>
                  <a:pt x="2136" y="1684"/>
                  <a:pt x="2136" y="1684"/>
                  <a:pt x="2137" y="1684"/>
                </a:cubicBezTo>
                <a:cubicBezTo>
                  <a:pt x="2139" y="1684"/>
                  <a:pt x="2141" y="1684"/>
                  <a:pt x="2144" y="1684"/>
                </a:cubicBezTo>
                <a:cubicBezTo>
                  <a:pt x="2144" y="1684"/>
                  <a:pt x="2145" y="1683"/>
                  <a:pt x="2145" y="1683"/>
                </a:cubicBezTo>
                <a:cubicBezTo>
                  <a:pt x="2151" y="1683"/>
                  <a:pt x="2151" y="1683"/>
                  <a:pt x="2151" y="1683"/>
                </a:cubicBezTo>
                <a:cubicBezTo>
                  <a:pt x="2152" y="1683"/>
                  <a:pt x="2153" y="1683"/>
                  <a:pt x="2155" y="1683"/>
                </a:cubicBezTo>
                <a:cubicBezTo>
                  <a:pt x="2180" y="1683"/>
                  <a:pt x="2205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1" y="1683"/>
                  <a:pt x="2231" y="1683"/>
                  <a:pt x="2231" y="1683"/>
                </a:cubicBezTo>
                <a:cubicBezTo>
                  <a:pt x="2234" y="1683"/>
                  <a:pt x="2237" y="1683"/>
                  <a:pt x="2240" y="1684"/>
                </a:cubicBezTo>
                <a:cubicBezTo>
                  <a:pt x="2240" y="1684"/>
                  <a:pt x="2241" y="1684"/>
                  <a:pt x="2241" y="1684"/>
                </a:cubicBezTo>
                <a:cubicBezTo>
                  <a:pt x="2258" y="1686"/>
                  <a:pt x="2277" y="1693"/>
                  <a:pt x="2287" y="1706"/>
                </a:cubicBezTo>
                <a:cubicBezTo>
                  <a:pt x="2289" y="1708"/>
                  <a:pt x="2290" y="1710"/>
                  <a:pt x="2291" y="1712"/>
                </a:cubicBezTo>
                <a:cubicBezTo>
                  <a:pt x="2294" y="1717"/>
                  <a:pt x="2294" y="1717"/>
                  <a:pt x="2294" y="1717"/>
                </a:cubicBezTo>
                <a:cubicBezTo>
                  <a:pt x="2299" y="1727"/>
                  <a:pt x="2304" y="1737"/>
                  <a:pt x="2309" y="1748"/>
                </a:cubicBezTo>
                <a:cubicBezTo>
                  <a:pt x="2312" y="1754"/>
                  <a:pt x="2318" y="1762"/>
                  <a:pt x="2320" y="1771"/>
                </a:cubicBezTo>
                <a:cubicBezTo>
                  <a:pt x="2322" y="1775"/>
                  <a:pt x="2323" y="1778"/>
                  <a:pt x="2322" y="1782"/>
                </a:cubicBezTo>
                <a:close/>
                <a:moveTo>
                  <a:pt x="2340" y="1624"/>
                </a:moveTo>
                <a:cubicBezTo>
                  <a:pt x="2338" y="1622"/>
                  <a:pt x="2337" y="1621"/>
                  <a:pt x="2335" y="1620"/>
                </a:cubicBezTo>
                <a:cubicBezTo>
                  <a:pt x="2331" y="1617"/>
                  <a:pt x="2328" y="1613"/>
                  <a:pt x="2326" y="1610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24" y="1607"/>
                  <a:pt x="2324" y="1607"/>
                  <a:pt x="2324" y="1607"/>
                </a:cubicBezTo>
                <a:cubicBezTo>
                  <a:pt x="2317" y="1594"/>
                  <a:pt x="2310" y="1582"/>
                  <a:pt x="2303" y="1569"/>
                </a:cubicBezTo>
                <a:cubicBezTo>
                  <a:pt x="2303" y="1569"/>
                  <a:pt x="2303" y="1569"/>
                  <a:pt x="2303" y="1569"/>
                </a:cubicBezTo>
                <a:cubicBezTo>
                  <a:pt x="2300" y="1564"/>
                  <a:pt x="2300" y="1564"/>
                  <a:pt x="2300" y="1564"/>
                </a:cubicBezTo>
                <a:cubicBezTo>
                  <a:pt x="2298" y="1561"/>
                  <a:pt x="2298" y="1558"/>
                  <a:pt x="2298" y="1555"/>
                </a:cubicBezTo>
                <a:cubicBezTo>
                  <a:pt x="2299" y="1552"/>
                  <a:pt x="2300" y="1550"/>
                  <a:pt x="2303" y="1547"/>
                </a:cubicBezTo>
                <a:cubicBezTo>
                  <a:pt x="2306" y="1545"/>
                  <a:pt x="2309" y="1544"/>
                  <a:pt x="2313" y="1542"/>
                </a:cubicBezTo>
                <a:cubicBezTo>
                  <a:pt x="2318" y="1541"/>
                  <a:pt x="2323" y="1541"/>
                  <a:pt x="2329" y="1541"/>
                </a:cubicBezTo>
                <a:cubicBezTo>
                  <a:pt x="2330" y="1541"/>
                  <a:pt x="2330" y="1541"/>
                  <a:pt x="2330" y="1541"/>
                </a:cubicBezTo>
                <a:cubicBezTo>
                  <a:pt x="2342" y="1540"/>
                  <a:pt x="2356" y="1540"/>
                  <a:pt x="2363" y="1540"/>
                </a:cubicBezTo>
                <a:cubicBezTo>
                  <a:pt x="2394" y="1540"/>
                  <a:pt x="2443" y="1534"/>
                  <a:pt x="2463" y="1564"/>
                </a:cubicBezTo>
                <a:cubicBezTo>
                  <a:pt x="2470" y="1573"/>
                  <a:pt x="2476" y="1583"/>
                  <a:pt x="2483" y="1593"/>
                </a:cubicBezTo>
                <a:cubicBezTo>
                  <a:pt x="2486" y="1598"/>
                  <a:pt x="2492" y="1605"/>
                  <a:pt x="2495" y="1611"/>
                </a:cubicBezTo>
                <a:cubicBezTo>
                  <a:pt x="2497" y="1614"/>
                  <a:pt x="2498" y="1617"/>
                  <a:pt x="2498" y="1620"/>
                </a:cubicBezTo>
                <a:cubicBezTo>
                  <a:pt x="2498" y="1621"/>
                  <a:pt x="2497" y="1623"/>
                  <a:pt x="2496" y="1625"/>
                </a:cubicBezTo>
                <a:cubicBezTo>
                  <a:pt x="2496" y="1626"/>
                  <a:pt x="2495" y="1627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4" y="1628"/>
                  <a:pt x="2494" y="1628"/>
                  <a:pt x="2494" y="1628"/>
                </a:cubicBezTo>
                <a:cubicBezTo>
                  <a:pt x="2493" y="1629"/>
                  <a:pt x="2493" y="1629"/>
                  <a:pt x="2492" y="1630"/>
                </a:cubicBezTo>
                <a:cubicBezTo>
                  <a:pt x="2492" y="1630"/>
                  <a:pt x="2491" y="1630"/>
                  <a:pt x="2491" y="1630"/>
                </a:cubicBezTo>
                <a:cubicBezTo>
                  <a:pt x="2490" y="1631"/>
                  <a:pt x="2489" y="1631"/>
                  <a:pt x="2488" y="1632"/>
                </a:cubicBezTo>
                <a:cubicBezTo>
                  <a:pt x="2487" y="1632"/>
                  <a:pt x="2485" y="1633"/>
                  <a:pt x="2484" y="1633"/>
                </a:cubicBezTo>
                <a:cubicBezTo>
                  <a:pt x="2484" y="1633"/>
                  <a:pt x="2484" y="1634"/>
                  <a:pt x="2484" y="1634"/>
                </a:cubicBezTo>
                <a:cubicBezTo>
                  <a:pt x="2484" y="1634"/>
                  <a:pt x="2483" y="1634"/>
                  <a:pt x="2483" y="1634"/>
                </a:cubicBezTo>
                <a:cubicBezTo>
                  <a:pt x="2469" y="1638"/>
                  <a:pt x="2448" y="1636"/>
                  <a:pt x="2434" y="1636"/>
                </a:cubicBezTo>
                <a:cubicBezTo>
                  <a:pt x="2418" y="1636"/>
                  <a:pt x="2401" y="1636"/>
                  <a:pt x="2385" y="1636"/>
                </a:cubicBezTo>
                <a:cubicBezTo>
                  <a:pt x="2370" y="1636"/>
                  <a:pt x="2353" y="1632"/>
                  <a:pt x="2340" y="1624"/>
                </a:cubicBezTo>
                <a:close/>
                <a:moveTo>
                  <a:pt x="2605" y="1791"/>
                </a:moveTo>
                <a:cubicBezTo>
                  <a:pt x="2605" y="1791"/>
                  <a:pt x="2605" y="1791"/>
                  <a:pt x="2604" y="1791"/>
                </a:cubicBezTo>
                <a:cubicBezTo>
                  <a:pt x="2602" y="1794"/>
                  <a:pt x="2598" y="1797"/>
                  <a:pt x="2593" y="1798"/>
                </a:cubicBezTo>
                <a:cubicBezTo>
                  <a:pt x="2589" y="1800"/>
                  <a:pt x="2583" y="1801"/>
                  <a:pt x="2576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69" y="1801"/>
                  <a:pt x="2569" y="1801"/>
                  <a:pt x="2569" y="1801"/>
                </a:cubicBezTo>
                <a:cubicBezTo>
                  <a:pt x="2541" y="1801"/>
                  <a:pt x="2512" y="1801"/>
                  <a:pt x="2483" y="1801"/>
                </a:cubicBezTo>
                <a:cubicBezTo>
                  <a:pt x="2480" y="1801"/>
                  <a:pt x="2476" y="1801"/>
                  <a:pt x="2473" y="1801"/>
                </a:cubicBezTo>
                <a:cubicBezTo>
                  <a:pt x="2473" y="1801"/>
                  <a:pt x="2473" y="1801"/>
                  <a:pt x="2473" y="1801"/>
                </a:cubicBezTo>
                <a:cubicBezTo>
                  <a:pt x="2453" y="1799"/>
                  <a:pt x="2432" y="1790"/>
                  <a:pt x="2419" y="1775"/>
                </a:cubicBezTo>
                <a:cubicBezTo>
                  <a:pt x="2418" y="1773"/>
                  <a:pt x="2416" y="1771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15" y="1769"/>
                  <a:pt x="2415" y="1769"/>
                  <a:pt x="2415" y="1769"/>
                </a:cubicBezTo>
                <a:cubicBezTo>
                  <a:pt x="2409" y="1758"/>
                  <a:pt x="2402" y="1747"/>
                  <a:pt x="2396" y="1736"/>
                </a:cubicBezTo>
                <a:cubicBezTo>
                  <a:pt x="2392" y="1728"/>
                  <a:pt x="2383" y="1716"/>
                  <a:pt x="2381" y="1706"/>
                </a:cubicBezTo>
                <a:cubicBezTo>
                  <a:pt x="2381" y="1706"/>
                  <a:pt x="2381" y="1706"/>
                  <a:pt x="2381" y="1706"/>
                </a:cubicBezTo>
                <a:cubicBezTo>
                  <a:pt x="2380" y="1705"/>
                  <a:pt x="2380" y="1704"/>
                  <a:pt x="2380" y="1703"/>
                </a:cubicBezTo>
                <a:cubicBezTo>
                  <a:pt x="2379" y="1693"/>
                  <a:pt x="2387" y="1688"/>
                  <a:pt x="2396" y="1685"/>
                </a:cubicBezTo>
                <a:cubicBezTo>
                  <a:pt x="2396" y="1685"/>
                  <a:pt x="2396" y="1685"/>
                  <a:pt x="2396" y="1685"/>
                </a:cubicBezTo>
                <a:cubicBezTo>
                  <a:pt x="2396" y="1685"/>
                  <a:pt x="2397" y="1685"/>
                  <a:pt x="2397" y="1685"/>
                </a:cubicBezTo>
                <a:cubicBezTo>
                  <a:pt x="2398" y="1685"/>
                  <a:pt x="2398" y="1685"/>
                  <a:pt x="2399" y="1684"/>
                </a:cubicBezTo>
                <a:cubicBezTo>
                  <a:pt x="2403" y="1683"/>
                  <a:pt x="2408" y="1683"/>
                  <a:pt x="2413" y="1683"/>
                </a:cubicBezTo>
                <a:cubicBezTo>
                  <a:pt x="2470" y="1683"/>
                  <a:pt x="2470" y="1683"/>
                  <a:pt x="2470" y="1683"/>
                </a:cubicBezTo>
                <a:cubicBezTo>
                  <a:pt x="2479" y="1683"/>
                  <a:pt x="2489" y="1683"/>
                  <a:pt x="2498" y="1683"/>
                </a:cubicBezTo>
                <a:cubicBezTo>
                  <a:pt x="2498" y="1683"/>
                  <a:pt x="2498" y="1683"/>
                  <a:pt x="2498" y="1683"/>
                </a:cubicBezTo>
                <a:cubicBezTo>
                  <a:pt x="2499" y="1683"/>
                  <a:pt x="2499" y="1683"/>
                  <a:pt x="2500" y="1683"/>
                </a:cubicBezTo>
                <a:cubicBezTo>
                  <a:pt x="2502" y="1683"/>
                  <a:pt x="2505" y="1683"/>
                  <a:pt x="2507" y="1683"/>
                </a:cubicBezTo>
                <a:cubicBezTo>
                  <a:pt x="2508" y="1683"/>
                  <a:pt x="2508" y="1683"/>
                  <a:pt x="2509" y="1683"/>
                </a:cubicBezTo>
                <a:cubicBezTo>
                  <a:pt x="2527" y="1685"/>
                  <a:pt x="2546" y="1692"/>
                  <a:pt x="2558" y="1705"/>
                </a:cubicBezTo>
                <a:cubicBezTo>
                  <a:pt x="2559" y="1705"/>
                  <a:pt x="2560" y="1706"/>
                  <a:pt x="2561" y="1707"/>
                </a:cubicBezTo>
                <a:cubicBezTo>
                  <a:pt x="2561" y="1708"/>
                  <a:pt x="2562" y="1708"/>
                  <a:pt x="2562" y="1709"/>
                </a:cubicBezTo>
                <a:cubicBezTo>
                  <a:pt x="2563" y="1710"/>
                  <a:pt x="2563" y="1710"/>
                  <a:pt x="2564" y="1711"/>
                </a:cubicBezTo>
                <a:cubicBezTo>
                  <a:pt x="2564" y="1711"/>
                  <a:pt x="2564" y="1711"/>
                  <a:pt x="2564" y="1711"/>
                </a:cubicBezTo>
                <a:cubicBezTo>
                  <a:pt x="2566" y="1713"/>
                  <a:pt x="2566" y="1713"/>
                  <a:pt x="2566" y="1713"/>
                </a:cubicBezTo>
                <a:cubicBezTo>
                  <a:pt x="2571" y="1721"/>
                  <a:pt x="2576" y="1729"/>
                  <a:pt x="2582" y="1737"/>
                </a:cubicBezTo>
                <a:cubicBezTo>
                  <a:pt x="2582" y="1737"/>
                  <a:pt x="2582" y="1737"/>
                  <a:pt x="2582" y="1737"/>
                </a:cubicBezTo>
                <a:cubicBezTo>
                  <a:pt x="2589" y="1748"/>
                  <a:pt x="2599" y="1759"/>
                  <a:pt x="2605" y="1772"/>
                </a:cubicBezTo>
                <a:cubicBezTo>
                  <a:pt x="2606" y="1773"/>
                  <a:pt x="2606" y="1773"/>
                  <a:pt x="2606" y="1774"/>
                </a:cubicBezTo>
                <a:cubicBezTo>
                  <a:pt x="2607" y="1775"/>
                  <a:pt x="2607" y="1775"/>
                  <a:pt x="2607" y="1775"/>
                </a:cubicBezTo>
                <a:cubicBezTo>
                  <a:pt x="2609" y="1782"/>
                  <a:pt x="2608" y="1787"/>
                  <a:pt x="2605" y="1791"/>
                </a:cubicBezTo>
                <a:close/>
                <a:moveTo>
                  <a:pt x="2937" y="318"/>
                </a:moveTo>
                <a:cubicBezTo>
                  <a:pt x="3034" y="414"/>
                  <a:pt x="3089" y="549"/>
                  <a:pt x="3089" y="685"/>
                </a:cubicBezTo>
                <a:cubicBezTo>
                  <a:pt x="3089" y="821"/>
                  <a:pt x="3034" y="955"/>
                  <a:pt x="2937" y="1051"/>
                </a:cubicBezTo>
                <a:cubicBezTo>
                  <a:pt x="3050" y="999"/>
                  <a:pt x="3153" y="855"/>
                  <a:pt x="3152" y="685"/>
                </a:cubicBezTo>
                <a:cubicBezTo>
                  <a:pt x="3153" y="514"/>
                  <a:pt x="3050" y="371"/>
                  <a:pt x="2937" y="318"/>
                </a:cubicBezTo>
                <a:close/>
                <a:moveTo>
                  <a:pt x="216" y="318"/>
                </a:moveTo>
                <a:cubicBezTo>
                  <a:pt x="104" y="371"/>
                  <a:pt x="0" y="514"/>
                  <a:pt x="2" y="685"/>
                </a:cubicBezTo>
                <a:cubicBezTo>
                  <a:pt x="0" y="855"/>
                  <a:pt x="104" y="999"/>
                  <a:pt x="216" y="1051"/>
                </a:cubicBezTo>
                <a:cubicBezTo>
                  <a:pt x="120" y="955"/>
                  <a:pt x="64" y="821"/>
                  <a:pt x="65" y="685"/>
                </a:cubicBezTo>
                <a:cubicBezTo>
                  <a:pt x="64" y="549"/>
                  <a:pt x="120" y="414"/>
                  <a:pt x="216" y="3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61735" tIns="30867" rIns="61735" bIns="30867" numCol="1" anchor="t" anchorCtr="0" compatLnSpc="1"/>
          <a:lstStyle/>
          <a:p>
            <a:endParaRPr lang="en-US" sz="120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7" grpId="0" bldLvl="0" animBg="1"/>
      <p:bldP spid="10" grpId="0" bldLvl="0" animBg="1"/>
      <p:bldP spid="16" grpId="0" bldLvl="0" animBg="1"/>
      <p:bldP spid="25" grpId="0" bldLvl="0" animBg="1"/>
      <p:bldP spid="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智慧工厂场景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0" y="2288540"/>
            <a:ext cx="6098540" cy="2997835"/>
            <a:chOff x="-94" y="3378"/>
            <a:chExt cx="9698" cy="4721"/>
          </a:xfrm>
        </p:grpSpPr>
        <p:sp>
          <p:nvSpPr>
            <p:cNvPr id="31" name="Rectangle 30"/>
            <p:cNvSpPr/>
            <p:nvPr/>
          </p:nvSpPr>
          <p:spPr>
            <a:xfrm>
              <a:off x="3143" y="3378"/>
              <a:ext cx="3237" cy="4721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lnSpc>
                  <a:spcPct val="150000"/>
                </a:lnSpc>
                <a:defRPr/>
              </a:pPr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-94" y="3378"/>
              <a:ext cx="3571" cy="4721"/>
              <a:chOff x="-94" y="3378"/>
              <a:chExt cx="3571" cy="4721"/>
            </a:xfrm>
            <a:effectLst/>
          </p:grpSpPr>
          <p:sp>
            <p:nvSpPr>
              <p:cNvPr id="13" name="Rectangle 12"/>
              <p:cNvSpPr/>
              <p:nvPr/>
            </p:nvSpPr>
            <p:spPr>
              <a:xfrm>
                <a:off x="-94" y="3378"/>
                <a:ext cx="3263" cy="4721"/>
              </a:xfrm>
              <a:prstGeom prst="rect">
                <a:avLst/>
              </a:prstGeom>
              <a:solidFill>
                <a:srgbClr val="0075C2"/>
              </a:solidFill>
              <a:ln>
                <a:noFill/>
              </a:ln>
              <a:effectLst>
                <a:outerShdw blurRad="317500" sx="1000" sy="1000" rotWithShape="0">
                  <a:prstClr val="black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450340">
                  <a:lnSpc>
                    <a:spcPct val="150000"/>
                  </a:lnSpc>
                  <a:defRPr/>
                </a:pPr>
                <a:endParaRPr lang="en-US" dirty="0"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Isosceles Triangle 11"/>
              <p:cNvSpPr/>
              <p:nvPr/>
            </p:nvSpPr>
            <p:spPr>
              <a:xfrm rot="5400000">
                <a:off x="2749" y="5522"/>
                <a:ext cx="1023" cy="432"/>
              </a:xfrm>
              <a:prstGeom prst="triangl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450340">
                  <a:lnSpc>
                    <a:spcPct val="150000"/>
                  </a:lnSpc>
                  <a:defRPr/>
                </a:pPr>
                <a:endParaRPr lang="en-US" dirty="0">
                  <a:latin typeface="印品黑体" panose="00000500000000000000" pitchFamily="2" charset="-122"/>
                  <a:ea typeface="印品黑体" panose="00000500000000000000" pitchFamily="2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414" y="4177"/>
              <a:ext cx="2407" cy="2394"/>
              <a:chOff x="414" y="3931"/>
              <a:chExt cx="2407" cy="2394"/>
            </a:xfrm>
          </p:grpSpPr>
          <p:sp>
            <p:nvSpPr>
              <p:cNvPr id="16" name="TextBox 13"/>
              <p:cNvSpPr txBox="1"/>
              <p:nvPr/>
            </p:nvSpPr>
            <p:spPr>
              <a:xfrm>
                <a:off x="414" y="5308"/>
                <a:ext cx="2407" cy="101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just" defTabSz="1450340">
                  <a:lnSpc>
                    <a:spcPct val="150000"/>
                  </a:lnSpc>
                  <a:defRPr/>
                </a:pPr>
                <a:r>
                  <a:rPr lang="en-US" altLang="zh-CN" sz="1400" dirty="0">
                    <a:solidFill>
                      <a:schemeClr val="bg1">
                        <a:alpha val="70000"/>
                      </a:schemeClr>
                    </a:solidFill>
                    <a:latin typeface="兰亭黑-简" panose="02000000000000000000" charset="-122"/>
                    <a:ea typeface="兰亭黑-简" panose="02000000000000000000" charset="-122"/>
                    <a:cs typeface="兰亭黑-简" panose="02000000000000000000" charset="-122"/>
                    <a:sym typeface="+mn-ea"/>
                  </a:rPr>
                  <a:t>GPS</a:t>
                </a:r>
                <a:r>
                  <a:rPr lang="zh-CN" altLang="en-US" sz="1400" dirty="0">
                    <a:solidFill>
                      <a:schemeClr val="bg1">
                        <a:alpha val="70000"/>
                      </a:schemeClr>
                    </a:solidFill>
                    <a:latin typeface="兰亭黑-简" panose="02000000000000000000" charset="-122"/>
                    <a:ea typeface="兰亭黑-简" panose="02000000000000000000" charset="-122"/>
                    <a:cs typeface="兰亭黑-简" panose="02000000000000000000" charset="-122"/>
                    <a:sym typeface="+mn-ea"/>
                  </a:rPr>
                  <a:t>定位、</a:t>
                </a:r>
                <a:r>
                  <a:rPr lang="en-US" altLang="zh-CN" sz="1400" dirty="0">
                    <a:solidFill>
                      <a:schemeClr val="bg1">
                        <a:alpha val="70000"/>
                      </a:schemeClr>
                    </a:solidFill>
                    <a:latin typeface="兰亭黑-简" panose="02000000000000000000" charset="-122"/>
                    <a:ea typeface="兰亭黑-简" panose="02000000000000000000" charset="-122"/>
                    <a:cs typeface="兰亭黑-简" panose="02000000000000000000" charset="-122"/>
                    <a:sym typeface="+mn-ea"/>
                  </a:rPr>
                  <a:t>UWB</a:t>
                </a:r>
                <a:r>
                  <a:rPr lang="zh-CN" altLang="en-US" sz="1400" dirty="0">
                    <a:solidFill>
                      <a:schemeClr val="bg1">
                        <a:alpha val="70000"/>
                      </a:schemeClr>
                    </a:solidFill>
                    <a:latin typeface="兰亭黑-简" panose="02000000000000000000" charset="-122"/>
                    <a:ea typeface="兰亭黑-简" panose="02000000000000000000" charset="-122"/>
                    <a:cs typeface="兰亭黑-简" panose="02000000000000000000" charset="-122"/>
                    <a:sym typeface="+mn-ea"/>
                  </a:rPr>
                  <a:t>二维一维定位</a:t>
                </a:r>
                <a:endParaRPr lang="zh-CN" altLang="en-US" sz="1400" dirty="0">
                  <a:solidFill>
                    <a:schemeClr val="bg1">
                      <a:alpha val="70000"/>
                    </a:schemeClr>
                  </a:solidFill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  <a:sym typeface="+mn-ea"/>
                </a:endParaRPr>
              </a:p>
            </p:txBody>
          </p:sp>
          <p:sp>
            <p:nvSpPr>
              <p:cNvPr id="19" name="TextBox 14"/>
              <p:cNvSpPr txBox="1"/>
              <p:nvPr/>
            </p:nvSpPr>
            <p:spPr>
              <a:xfrm>
                <a:off x="414" y="3931"/>
                <a:ext cx="2382" cy="116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="1" dirty="0" smtClean="0">
                    <a:solidFill>
                      <a:schemeClr val="bg1"/>
                    </a:solidFill>
                    <a:latin typeface="+mj-lt"/>
                    <a:ea typeface="+mj-ea"/>
                    <a:cs typeface="+mj-lt"/>
                    <a:sym typeface="+mn-ea"/>
                  </a:rPr>
                  <a:t>在岗员工</a:t>
                </a:r>
                <a:endParaRPr lang="en-US" altLang="zh-CN" sz="2000" b="1" smtClean="0">
                  <a:solidFill>
                    <a:schemeClr val="bg1"/>
                  </a:solidFill>
                  <a:latin typeface="+mj-lt"/>
                  <a:ea typeface="+mj-ea"/>
                  <a:cs typeface="+mj-lt"/>
                  <a:sym typeface="+mn-ea"/>
                </a:endParaRPr>
              </a:p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  <a:cs typeface="+mj-ea"/>
                    <a:sym typeface="+mn-ea"/>
                  </a:rPr>
                  <a:t>外来访客</a:t>
                </a:r>
                <a:endParaRPr lang="zh-CN" altLang="en-US" sz="2000" b="1" dirty="0">
                  <a:solidFill>
                    <a:schemeClr val="bg1"/>
                  </a:solidFill>
                  <a:latin typeface="+mj-ea"/>
                  <a:ea typeface="+mj-ea"/>
                  <a:cs typeface="+mj-ea"/>
                  <a:sym typeface="+mn-ea"/>
                </a:endParaRPr>
              </a:p>
            </p:txBody>
          </p:sp>
        </p:grpSp>
        <p:sp>
          <p:nvSpPr>
            <p:cNvPr id="23" name="Rectangle 30"/>
            <p:cNvSpPr/>
            <p:nvPr/>
          </p:nvSpPr>
          <p:spPr>
            <a:xfrm>
              <a:off x="6374" y="3378"/>
              <a:ext cx="3230" cy="4721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lnSpc>
                  <a:spcPct val="150000"/>
                </a:lnSpc>
                <a:defRPr/>
              </a:pPr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097905" y="2288540"/>
            <a:ext cx="6155055" cy="2997835"/>
            <a:chOff x="-17" y="3378"/>
            <a:chExt cx="9635" cy="4721"/>
          </a:xfrm>
        </p:grpSpPr>
        <p:sp>
          <p:nvSpPr>
            <p:cNvPr id="25" name="Rectangle 30"/>
            <p:cNvSpPr/>
            <p:nvPr/>
          </p:nvSpPr>
          <p:spPr>
            <a:xfrm>
              <a:off x="3158" y="3378"/>
              <a:ext cx="3237" cy="4721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lnSpc>
                  <a:spcPct val="150000"/>
                </a:lnSpc>
                <a:defRPr/>
              </a:pPr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6" name="Rectangle 12"/>
            <p:cNvSpPr/>
            <p:nvPr/>
          </p:nvSpPr>
          <p:spPr>
            <a:xfrm>
              <a:off x="-17" y="3378"/>
              <a:ext cx="3190" cy="4721"/>
            </a:xfrm>
            <a:prstGeom prst="rect">
              <a:avLst/>
            </a:prstGeom>
            <a:solidFill>
              <a:srgbClr val="0075C2"/>
            </a:solidFill>
            <a:ln>
              <a:noFill/>
            </a:ln>
            <a:effectLst>
              <a:outerShdw blurRad="317500" sx="1000" sy="1000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lnSpc>
                  <a:spcPct val="150000"/>
                </a:lnSpc>
                <a:defRPr/>
              </a:pPr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14" y="4177"/>
              <a:ext cx="2407" cy="2407"/>
              <a:chOff x="414" y="3931"/>
              <a:chExt cx="2407" cy="2407"/>
            </a:xfrm>
          </p:grpSpPr>
          <p:sp>
            <p:nvSpPr>
              <p:cNvPr id="28" name="TextBox 13"/>
              <p:cNvSpPr txBox="1"/>
              <p:nvPr/>
            </p:nvSpPr>
            <p:spPr>
              <a:xfrm>
                <a:off x="414" y="5321"/>
                <a:ext cx="2407" cy="1017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just" defTabSz="1450340">
                  <a:lnSpc>
                    <a:spcPct val="150000"/>
                  </a:lnSpc>
                  <a:defRPr/>
                </a:pPr>
                <a:r>
                  <a:rPr lang="en-US" altLang="zh-CN" sz="1400" dirty="0">
                    <a:solidFill>
                      <a:schemeClr val="bg1">
                        <a:alpha val="70000"/>
                      </a:schemeClr>
                    </a:solidFill>
                    <a:latin typeface="兰亭黑-简" panose="02000000000000000000" charset="-122"/>
                    <a:ea typeface="兰亭黑-简" panose="02000000000000000000" charset="-122"/>
                    <a:cs typeface="兰亭黑-简" panose="02000000000000000000" charset="-122"/>
                    <a:sym typeface="+mn-ea"/>
                  </a:rPr>
                  <a:t>GPS</a:t>
                </a:r>
                <a:r>
                  <a:rPr lang="zh-CN" altLang="en-US" sz="1400" dirty="0">
                    <a:solidFill>
                      <a:schemeClr val="bg1">
                        <a:alpha val="70000"/>
                      </a:schemeClr>
                    </a:solidFill>
                    <a:latin typeface="兰亭黑-简" panose="02000000000000000000" charset="-122"/>
                    <a:ea typeface="兰亭黑-简" panose="02000000000000000000" charset="-122"/>
                    <a:cs typeface="兰亭黑-简" panose="02000000000000000000" charset="-122"/>
                    <a:sym typeface="+mn-ea"/>
                  </a:rPr>
                  <a:t>定位、</a:t>
                </a:r>
                <a:r>
                  <a:rPr lang="en-US" altLang="zh-CN" sz="1400" dirty="0">
                    <a:solidFill>
                      <a:schemeClr val="bg1">
                        <a:alpha val="70000"/>
                      </a:schemeClr>
                    </a:solidFill>
                    <a:latin typeface="兰亭黑-简" panose="02000000000000000000" charset="-122"/>
                    <a:ea typeface="兰亭黑-简" panose="02000000000000000000" charset="-122"/>
                    <a:cs typeface="兰亭黑-简" panose="02000000000000000000" charset="-122"/>
                    <a:sym typeface="+mn-ea"/>
                  </a:rPr>
                  <a:t>UWB</a:t>
                </a:r>
                <a:r>
                  <a:rPr lang="zh-CN" altLang="en-US" sz="1400" dirty="0">
                    <a:solidFill>
                      <a:schemeClr val="bg1">
                        <a:alpha val="70000"/>
                      </a:schemeClr>
                    </a:solidFill>
                    <a:latin typeface="兰亭黑-简" panose="02000000000000000000" charset="-122"/>
                    <a:ea typeface="兰亭黑-简" panose="02000000000000000000" charset="-122"/>
                    <a:cs typeface="兰亭黑-简" panose="02000000000000000000" charset="-122"/>
                    <a:sym typeface="+mn-ea"/>
                  </a:rPr>
                  <a:t>三维、二维、一维定位</a:t>
                </a:r>
                <a:endParaRPr lang="zh-CN" altLang="en-US" sz="1400" dirty="0">
                  <a:solidFill>
                    <a:schemeClr val="bg1">
                      <a:alpha val="70000"/>
                    </a:schemeClr>
                  </a:solidFill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  <a:sym typeface="+mn-ea"/>
                </a:endParaRPr>
              </a:p>
            </p:txBody>
          </p:sp>
          <p:sp>
            <p:nvSpPr>
              <p:cNvPr id="29" name="TextBox 14"/>
              <p:cNvSpPr txBox="1"/>
              <p:nvPr/>
            </p:nvSpPr>
            <p:spPr>
              <a:xfrm>
                <a:off x="414" y="3931"/>
                <a:ext cx="2382" cy="1163"/>
              </a:xfrm>
              <a:prstGeom prst="rect">
                <a:avLst/>
              </a:prstGeom>
              <a:noFill/>
            </p:spPr>
            <p:txBody>
              <a:bodyPr wrap="square" lIns="0" tIns="0" rIns="0" bIns="0" anchor="ctr">
                <a:spAutoFit/>
              </a:bodyPr>
              <a:lstStyle/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+mj-ea"/>
                    <a:ea typeface="+mj-ea"/>
                    <a:cs typeface="+mj-ea"/>
                    <a:sym typeface="+mn-ea"/>
                  </a:rPr>
                  <a:t>物流车辆</a:t>
                </a:r>
                <a:endParaRPr lang="en-US" altLang="zh-CN" sz="2000" b="1" smtClean="0">
                  <a:solidFill>
                    <a:schemeClr val="bg1"/>
                  </a:solidFill>
                  <a:latin typeface="+mj-lt"/>
                  <a:ea typeface="+mj-ea"/>
                  <a:cs typeface="+mj-lt"/>
                  <a:sym typeface="+mn-ea"/>
                </a:endParaRPr>
              </a:p>
              <a:p>
                <a:pPr algn="l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b="1" smtClean="0">
                    <a:solidFill>
                      <a:schemeClr val="bg1"/>
                    </a:solidFill>
                    <a:latin typeface="+mj-lt"/>
                    <a:ea typeface="+mj-ea"/>
                    <a:cs typeface="+mj-lt"/>
                    <a:sym typeface="+mn-ea"/>
                  </a:rPr>
                  <a:t>仓储物资</a:t>
                </a:r>
                <a:endParaRPr lang="zh-CN" altLang="en-US" sz="2000" b="1" dirty="0">
                  <a:solidFill>
                    <a:schemeClr val="bg1"/>
                  </a:solidFill>
                  <a:latin typeface="+mj-lt"/>
                  <a:ea typeface="+mj-ea"/>
                  <a:cs typeface="+mj-lt"/>
                  <a:sym typeface="+mn-ea"/>
                </a:endParaRPr>
              </a:p>
            </p:txBody>
          </p:sp>
        </p:grpSp>
        <p:sp>
          <p:nvSpPr>
            <p:cNvPr id="30" name="Isosceles Triangle 11"/>
            <p:cNvSpPr/>
            <p:nvPr/>
          </p:nvSpPr>
          <p:spPr>
            <a:xfrm rot="5400000">
              <a:off x="2749" y="5522"/>
              <a:ext cx="1023" cy="432"/>
            </a:xfrm>
            <a:prstGeom prst="triangle">
              <a:avLst/>
            </a:prstGeom>
            <a:solidFill>
              <a:srgbClr val="007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lnSpc>
                  <a:spcPct val="150000"/>
                </a:lnSpc>
                <a:defRPr/>
              </a:pPr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32" name="Rectangle 30"/>
            <p:cNvSpPr/>
            <p:nvPr/>
          </p:nvSpPr>
          <p:spPr>
            <a:xfrm>
              <a:off x="6388" y="3378"/>
              <a:ext cx="3230" cy="4721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340">
                <a:lnSpc>
                  <a:spcPct val="150000"/>
                </a:lnSpc>
                <a:defRPr/>
              </a:pPr>
              <a:endParaRPr lang="en-US" dirty="0">
                <a:latin typeface="印品黑体" panose="00000500000000000000" pitchFamily="2" charset="-122"/>
                <a:ea typeface="印品黑体" panose="00000500000000000000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TextBox 14"/>
          <p:cNvSpPr txBox="1"/>
          <p:nvPr/>
        </p:nvSpPr>
        <p:spPr>
          <a:xfrm>
            <a:off x="463550" y="1204913"/>
            <a:ext cx="229425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j-ea"/>
                <a:sym typeface="+mn-ea"/>
              </a:rPr>
              <a:t>定位目标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banner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61810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2"/>
          <a:stretch>
            <a:fillRect/>
          </a:stretch>
        </p:blipFill>
        <p:spPr>
          <a:xfrm>
            <a:off x="3806825" y="1851660"/>
            <a:ext cx="4437380" cy="629285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28" y="3524726"/>
            <a:ext cx="1485793" cy="148579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787471" y="3367869"/>
            <a:ext cx="5199368" cy="2076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+mj-lt"/>
              </a:rPr>
              <a:t>研发团队及核心技术来源于电子科技大学</a:t>
            </a:r>
            <a:br>
              <a:rPr lang="zh-CN" altLang="en-US" sz="1200" dirty="0">
                <a:solidFill>
                  <a:schemeClr val="bg1"/>
                </a:solidFill>
                <a:latin typeface="+mj-lt"/>
              </a:rPr>
            </a:b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8</a:t>
            </a:r>
            <a:r>
              <a:rPr lang="zh-CN" altLang="en-US" sz="1200" dirty="0">
                <a:solidFill>
                  <a:schemeClr val="bg1"/>
                </a:solidFill>
                <a:latin typeface="+mj-lt"/>
              </a:rPr>
              <a:t>年专业领域经验</a:t>
            </a:r>
            <a:br>
              <a:rPr lang="zh-CN" altLang="en-US" sz="1200" dirty="0">
                <a:solidFill>
                  <a:schemeClr val="bg1"/>
                </a:solidFill>
                <a:latin typeface="+mj-lt"/>
              </a:rPr>
            </a:b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6</a:t>
            </a:r>
            <a:r>
              <a:rPr lang="zh-CN" altLang="en-US" sz="1200" dirty="0">
                <a:solidFill>
                  <a:schemeClr val="bg1"/>
                </a:solidFill>
                <a:latin typeface="+mj-lt"/>
              </a:rPr>
              <a:t>年产品研发经验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500+</a:t>
            </a:r>
            <a:r>
              <a:rPr lang="zh-CN" altLang="en-US" sz="1200" dirty="0">
                <a:solidFill>
                  <a:schemeClr val="bg1"/>
                </a:solidFill>
                <a:latin typeface="+mj-lt"/>
              </a:rPr>
              <a:t>行业应用经验</a:t>
            </a:r>
            <a:endParaRPr lang="en-US" altLang="zh-CN" sz="1200" dirty="0">
              <a:solidFill>
                <a:schemeClr val="bg1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36</a:t>
            </a:r>
            <a:r>
              <a:rPr lang="zh-CN" altLang="en-US" sz="1200" dirty="0">
                <a:solidFill>
                  <a:schemeClr val="bg1"/>
                </a:solidFill>
                <a:latin typeface="+mj-lt"/>
              </a:rPr>
              <a:t>余项国家专利</a:t>
            </a:r>
            <a:br>
              <a:rPr lang="zh-CN" altLang="en-US" sz="1200" dirty="0">
                <a:solidFill>
                  <a:schemeClr val="bg1"/>
                </a:solidFill>
                <a:latin typeface="+mj-lt"/>
              </a:rPr>
            </a:br>
            <a:r>
              <a:rPr lang="zh-CN" altLang="en-US" sz="1200" dirty="0">
                <a:solidFill>
                  <a:schemeClr val="bg1"/>
                </a:solidFill>
                <a:latin typeface="+mj-lt"/>
              </a:rPr>
              <a:t>物联网高新技术企业</a:t>
            </a:r>
            <a:br>
              <a:rPr lang="zh-CN" altLang="en-US" sz="1200" dirty="0">
                <a:solidFill>
                  <a:schemeClr val="bg1"/>
                </a:solidFill>
                <a:latin typeface="+mj-lt"/>
              </a:rPr>
            </a:br>
            <a:r>
              <a:rPr lang="en-US" altLang="zh-CN" sz="1200" dirty="0">
                <a:solidFill>
                  <a:schemeClr val="bg1"/>
                </a:solidFill>
                <a:latin typeface="+mj-lt"/>
              </a:rPr>
              <a:t>ISO9001</a:t>
            </a:r>
            <a:r>
              <a:rPr lang="zh-CN" altLang="en-US" sz="1200" dirty="0">
                <a:solidFill>
                  <a:schemeClr val="bg1"/>
                </a:solidFill>
                <a:latin typeface="+mj-lt"/>
              </a:rPr>
              <a:t>质量管理体系认证</a:t>
            </a:r>
            <a:r>
              <a:rPr lang="zh-CN" altLang="en-US" sz="1400" dirty="0">
                <a:latin typeface="+mj-lt"/>
              </a:rPr>
              <a:t> </a:t>
            </a:r>
            <a:endParaRPr lang="zh-CN" altLang="en-US" sz="1400" dirty="0">
              <a:solidFill>
                <a:schemeClr val="bg1"/>
              </a:solidFill>
              <a:latin typeface="+mj-lt"/>
              <a:ea typeface="思源黑体 CN Bold" panose="020B08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34211" y="5109082"/>
            <a:ext cx="12897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扫码关注公众号</a:t>
            </a:r>
            <a:endParaRPr lang="zh-CN" altLang="en-US" sz="12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35070" y="2782570"/>
            <a:ext cx="3187065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Times New Roman" panose="02020603050405020304"/>
              </a:rPr>
              <a:t>www.everhigh.com.cn</a:t>
            </a: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71786" y="2781905"/>
            <a:ext cx="18806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Times New Roman" panose="02020603050405020304"/>
              </a:rPr>
              <a:t>400-028-9090</a:t>
            </a:r>
            <a:endParaRPr lang="zh-CN" altLang="en-US" sz="2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>
              <p:custDataLst>
                <p:tags r:id="rId3"/>
              </p:custDataLst>
            </p:nvPr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>
                <p:custDataLst>
                  <p:tags r:id="rId4"/>
                </p:custDataLst>
              </p:nvPr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>
                <p:custDataLst>
                  <p:tags r:id="rId5"/>
                </p:custDataLst>
              </p:nvPr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957320" y="744855"/>
            <a:ext cx="20116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智慧工厂解决方案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375410"/>
            <a:ext cx="9906000" cy="533400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1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20116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</a:rPr>
              <a:t>室内车辆管理系统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71805" y="2570480"/>
            <a:ext cx="11249025" cy="3954145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772541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室内物流作业车辆定位</a:t>
            </a:r>
            <a:r>
              <a:rPr lang="en-US" altLang="zh-CN" sz="36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-UWB</a:t>
            </a:r>
            <a:r>
              <a:rPr lang="zh-CN" altLang="en-US" sz="3600" b="1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sym typeface="+mn-ea"/>
              </a:rPr>
              <a:t>覆盖</a:t>
            </a:r>
            <a:endParaRPr lang="zh-CN" altLang="en-US" sz="36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87985" y="2026285"/>
            <a:ext cx="80822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1795" y="2383790"/>
            <a:ext cx="1383665" cy="17195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54" y="4131086"/>
            <a:ext cx="918938" cy="47966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136130" y="4233761"/>
            <a:ext cx="640080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b="1" dirty="0">
                <a:latin typeface="+mn-lt"/>
                <a:ea typeface="+mn-ea"/>
                <a:cs typeface="+mn-ea"/>
                <a:sym typeface="+mn-lt"/>
              </a:rPr>
              <a:t>局域网</a:t>
            </a:r>
            <a:endParaRPr lang="zh-CN" altLang="en-US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69765" y="4826124"/>
            <a:ext cx="1848485" cy="1560830"/>
            <a:chOff x="596" y="5748"/>
            <a:chExt cx="2911" cy="2458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28" y="5748"/>
              <a:ext cx="1979" cy="2458"/>
            </a:xfrm>
            <a:prstGeom prst="rect">
              <a:avLst/>
            </a:prstGeom>
          </p:spPr>
        </p:pic>
        <p:sp>
          <p:nvSpPr>
            <p:cNvPr id="59" name="矩形 58"/>
            <p:cNvSpPr/>
            <p:nvPr/>
          </p:nvSpPr>
          <p:spPr>
            <a:xfrm>
              <a:off x="596" y="7187"/>
              <a:ext cx="100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200" b="1" dirty="0">
                  <a:latin typeface="+mn-lt"/>
                  <a:ea typeface="+mn-ea"/>
                  <a:cs typeface="+mn-ea"/>
                  <a:sym typeface="+mn-lt"/>
                </a:rPr>
                <a:t>服务器</a:t>
              </a:r>
              <a:endParaRPr lang="zh-CN" altLang="en-US" sz="12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9577820" y="2748496"/>
            <a:ext cx="1156335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200" b="1" dirty="0">
                <a:latin typeface="+mn-lt"/>
                <a:ea typeface="+mn-ea"/>
                <a:cs typeface="+mn-ea"/>
                <a:sym typeface="+mn-lt"/>
              </a:rPr>
              <a:t>UWB</a:t>
            </a:r>
            <a:r>
              <a:rPr lang="zh-CN" altLang="en-US" sz="1200" b="1" dirty="0">
                <a:latin typeface="+mn-lt"/>
                <a:ea typeface="+mn-ea"/>
                <a:cs typeface="+mn-ea"/>
                <a:sym typeface="+mn-lt"/>
              </a:rPr>
              <a:t>定位基站</a:t>
            </a:r>
            <a:endParaRPr lang="zh-CN" altLang="en-US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249015" y="5052276"/>
            <a:ext cx="792480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b="1" dirty="0">
                <a:latin typeface="+mn-lt"/>
                <a:ea typeface="+mn-ea"/>
                <a:cs typeface="+mn-ea"/>
                <a:sym typeface="+mn-lt"/>
              </a:rPr>
              <a:t>车载标签</a:t>
            </a:r>
            <a:endParaRPr lang="zh-CN" altLang="en-US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2290445" y="3676015"/>
            <a:ext cx="0" cy="455295"/>
          </a:xfrm>
          <a:prstGeom prst="line">
            <a:avLst/>
          </a:prstGeom>
          <a:ln w="15875" cmpd="sng">
            <a:solidFill>
              <a:srgbClr val="0075C2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2473960" y="4581525"/>
            <a:ext cx="1728000" cy="635"/>
          </a:xfrm>
          <a:prstGeom prst="line">
            <a:avLst/>
          </a:prstGeom>
          <a:ln w="15875" cmpd="sng">
            <a:solidFill>
              <a:srgbClr val="0075C2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4159250" y="3672205"/>
            <a:ext cx="1409700" cy="1750060"/>
            <a:chOff x="6460" y="6282"/>
            <a:chExt cx="2220" cy="2756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" y="6282"/>
              <a:ext cx="2220" cy="275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826" y="6744"/>
              <a:ext cx="148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200" b="1" dirty="0">
                  <a:latin typeface="+mn-lt"/>
                  <a:ea typeface="+mn-ea"/>
                  <a:cs typeface="+mn-ea"/>
                  <a:sym typeface="+mn-lt"/>
                </a:rPr>
                <a:t>汇聚交换机</a:t>
              </a:r>
              <a:endParaRPr lang="zh-CN" altLang="en-US" sz="12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27" name="直接连接符 26"/>
          <p:cNvCxnSpPr/>
          <p:nvPr/>
        </p:nvCxnSpPr>
        <p:spPr>
          <a:xfrm flipV="1">
            <a:off x="4864100" y="4660900"/>
            <a:ext cx="0" cy="949960"/>
          </a:xfrm>
          <a:prstGeom prst="line">
            <a:avLst/>
          </a:prstGeom>
          <a:ln w="15875" cmpd="sng">
            <a:solidFill>
              <a:srgbClr val="0075C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2663825" y="5606415"/>
            <a:ext cx="2196000" cy="635"/>
          </a:xfrm>
          <a:prstGeom prst="line">
            <a:avLst/>
          </a:prstGeom>
          <a:ln w="15875" cmpd="sng">
            <a:solidFill>
              <a:srgbClr val="0075C2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9613265" y="3676015"/>
            <a:ext cx="0" cy="455295"/>
          </a:xfrm>
          <a:prstGeom prst="line">
            <a:avLst/>
          </a:prstGeom>
          <a:ln w="15875" cmpd="sng">
            <a:solidFill>
              <a:srgbClr val="0075C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0635615" y="3676015"/>
            <a:ext cx="0" cy="455295"/>
          </a:xfrm>
          <a:prstGeom prst="line">
            <a:avLst/>
          </a:prstGeom>
          <a:ln w="15875" cmpd="sng">
            <a:solidFill>
              <a:srgbClr val="0075C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 flipV="1">
            <a:off x="10100945" y="3199130"/>
            <a:ext cx="0" cy="455295"/>
          </a:xfrm>
          <a:prstGeom prst="line">
            <a:avLst/>
          </a:prstGeom>
          <a:ln w="15875" cmpd="sng">
            <a:solidFill>
              <a:srgbClr val="0075C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rot="5400000" flipV="1">
            <a:off x="10110470" y="4143375"/>
            <a:ext cx="0" cy="455295"/>
          </a:xfrm>
          <a:prstGeom prst="line">
            <a:avLst/>
          </a:prstGeom>
          <a:ln w="15875" cmpd="sng">
            <a:solidFill>
              <a:srgbClr val="0075C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8607425" y="3903345"/>
            <a:ext cx="1011600" cy="635"/>
          </a:xfrm>
          <a:prstGeom prst="line">
            <a:avLst/>
          </a:prstGeom>
          <a:ln w="15875" cmpd="sng">
            <a:solidFill>
              <a:srgbClr val="0075C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8607425" y="3896995"/>
            <a:ext cx="0" cy="718185"/>
          </a:xfrm>
          <a:prstGeom prst="line">
            <a:avLst/>
          </a:prstGeom>
          <a:ln w="15875" cmpd="sng">
            <a:solidFill>
              <a:srgbClr val="0075C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10110470" y="4370705"/>
            <a:ext cx="0" cy="1083310"/>
          </a:xfrm>
          <a:prstGeom prst="line">
            <a:avLst/>
          </a:prstGeom>
          <a:ln w="15875" cmpd="sng">
            <a:solidFill>
              <a:srgbClr val="0075C2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9563850" y="4957661"/>
            <a:ext cx="546735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200" b="1" dirty="0">
                <a:latin typeface="+mn-lt"/>
                <a:ea typeface="+mn-ea"/>
                <a:cs typeface="+mn-ea"/>
                <a:sym typeface="+mn-lt"/>
              </a:rPr>
              <a:t>UWB</a:t>
            </a:r>
            <a:endParaRPr lang="en-US" altLang="zh-CN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32245" y="3672205"/>
            <a:ext cx="1409700" cy="1750695"/>
            <a:chOff x="6460" y="6282"/>
            <a:chExt cx="2220" cy="275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" y="6282"/>
              <a:ext cx="2220" cy="275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6826" y="6744"/>
              <a:ext cx="148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200" b="1" dirty="0">
                  <a:latin typeface="+mn-lt"/>
                  <a:ea typeface="+mn-ea"/>
                  <a:cs typeface="+mn-ea"/>
                  <a:sym typeface="+mn-lt"/>
                </a:rPr>
                <a:t>接入交换机</a:t>
              </a:r>
              <a:endParaRPr lang="zh-CN" altLang="en-US" sz="12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14" name="图片 13" descr="86.1080(1)"/>
          <p:cNvPicPr>
            <a:picLocks noChangeAspect="1"/>
          </p:cNvPicPr>
          <p:nvPr/>
        </p:nvPicPr>
        <p:blipFill>
          <a:blip r:embed="rId6"/>
          <a:srcRect l="24388" r="34020"/>
          <a:stretch>
            <a:fillRect/>
          </a:stretch>
        </p:blipFill>
        <p:spPr>
          <a:xfrm>
            <a:off x="9466580" y="3048635"/>
            <a:ext cx="474345" cy="7302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图片 22" descr="86.1080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7500" y="3850640"/>
            <a:ext cx="1140460" cy="7302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图片 34" descr="86.1080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4910" y="3879850"/>
            <a:ext cx="1140460" cy="7302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41" name="直接连接符 40"/>
          <p:cNvCxnSpPr/>
          <p:nvPr/>
        </p:nvCxnSpPr>
        <p:spPr>
          <a:xfrm flipV="1">
            <a:off x="5568950" y="4580890"/>
            <a:ext cx="887095" cy="635"/>
          </a:xfrm>
          <a:prstGeom prst="line">
            <a:avLst/>
          </a:prstGeom>
          <a:ln w="15875" cmpd="sng">
            <a:solidFill>
              <a:srgbClr val="0075C2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7967980" y="4580890"/>
            <a:ext cx="639445" cy="29210"/>
          </a:xfrm>
          <a:prstGeom prst="line">
            <a:avLst/>
          </a:prstGeom>
          <a:ln w="15875" cmpd="sng">
            <a:solidFill>
              <a:srgbClr val="0075C2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4f795f49cee9e6b955e638d56caf44d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8160" y="5396230"/>
            <a:ext cx="1254125" cy="1254125"/>
          </a:xfrm>
          <a:prstGeom prst="rect">
            <a:avLst/>
          </a:prstGeom>
        </p:spPr>
      </p:pic>
      <p:pic>
        <p:nvPicPr>
          <p:cNvPr id="13" name="图片 12" descr="86.1080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0470" y="3061970"/>
            <a:ext cx="1140460" cy="7302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387985" y="2570480"/>
            <a:ext cx="11249025" cy="4097020"/>
          </a:xfrm>
          <a:prstGeom prst="rect">
            <a:avLst/>
          </a:prstGeom>
          <a:solidFill>
            <a:schemeClr val="tx1">
              <a:lumMod val="95000"/>
              <a:lumOff val="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18e8d766a6563228a2ff86d96e0d0a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16390" y="3037840"/>
            <a:ext cx="1788160" cy="1788160"/>
          </a:xfrm>
          <a:prstGeom prst="rect">
            <a:avLst/>
          </a:prstGeom>
        </p:spPr>
      </p:pic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20116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室外车辆管理系统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8190230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lvl="0" defTabSz="914400">
              <a:lnSpc>
                <a:spcPct val="120000"/>
              </a:lnSpc>
              <a:defRPr/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charset="-122"/>
                <a:sym typeface="+mn-ea"/>
              </a:rPr>
              <a:t>室外车辆定位</a:t>
            </a: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charset="-122"/>
                <a:sym typeface="+mn-ea"/>
              </a:rPr>
              <a:t>-GPS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charset="-122"/>
                <a:sym typeface="+mn-ea"/>
              </a:rPr>
              <a:t>定位</a:t>
            </a: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charset="-122"/>
                <a:sym typeface="+mn-ea"/>
              </a:rPr>
              <a:t>GPRS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anose="020B0503020204020204" charset="-122"/>
                <a:sym typeface="+mn-ea"/>
              </a:rPr>
              <a:t>通信</a:t>
            </a:r>
            <a:endParaRPr lang="zh-CN" altLang="en-US" sz="36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87985" y="2026285"/>
            <a:ext cx="808228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cs typeface="+mn-ea"/>
                <a:sym typeface="+mn-lt"/>
              </a:rPr>
              <a:t>满足车辆定位精度、设备成本，部署成本很低，需要运营商覆盖移动网络。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1795" y="2312035"/>
            <a:ext cx="1383665" cy="17195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44" y="4305711"/>
            <a:ext cx="918938" cy="47966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136130" y="4233761"/>
            <a:ext cx="640080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b="1" dirty="0">
                <a:latin typeface="+mn-lt"/>
                <a:ea typeface="+mn-ea"/>
                <a:cs typeface="+mn-ea"/>
                <a:sym typeface="+mn-lt"/>
              </a:rPr>
              <a:t>局域网</a:t>
            </a:r>
            <a:endParaRPr lang="zh-CN" altLang="en-US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69765" y="4682614"/>
            <a:ext cx="1848485" cy="1560830"/>
            <a:chOff x="596" y="5748"/>
            <a:chExt cx="2911" cy="2458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28" y="5748"/>
              <a:ext cx="1979" cy="2458"/>
            </a:xfrm>
            <a:prstGeom prst="rect">
              <a:avLst/>
            </a:prstGeom>
          </p:spPr>
        </p:pic>
        <p:sp>
          <p:nvSpPr>
            <p:cNvPr id="59" name="矩形 58"/>
            <p:cNvSpPr/>
            <p:nvPr/>
          </p:nvSpPr>
          <p:spPr>
            <a:xfrm>
              <a:off x="596" y="7187"/>
              <a:ext cx="100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200" b="1" dirty="0">
                  <a:latin typeface="+mn-lt"/>
                  <a:ea typeface="+mn-ea"/>
                  <a:cs typeface="+mn-ea"/>
                  <a:sym typeface="+mn-lt"/>
                </a:rPr>
                <a:t>服务器</a:t>
              </a:r>
              <a:endParaRPr lang="zh-CN" altLang="en-US" sz="12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9690850" y="2919311"/>
            <a:ext cx="809625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sz="1200" b="1" dirty="0">
                <a:latin typeface="+mn-lt"/>
                <a:ea typeface="+mn-ea"/>
                <a:cs typeface="+mn-ea"/>
                <a:sym typeface="+mn-lt"/>
              </a:rPr>
              <a:t>GPS</a:t>
            </a:r>
            <a:r>
              <a:rPr lang="zh-CN" altLang="en-US" sz="1200" b="1" dirty="0">
                <a:latin typeface="+mn-lt"/>
                <a:ea typeface="+mn-ea"/>
                <a:cs typeface="+mn-ea"/>
                <a:sym typeface="+mn-lt"/>
              </a:rPr>
              <a:t>卫星</a:t>
            </a:r>
            <a:endParaRPr lang="zh-CN" altLang="en-US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249015" y="5052276"/>
            <a:ext cx="792480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b="1" dirty="0">
                <a:latin typeface="+mn-lt"/>
                <a:ea typeface="+mn-ea"/>
                <a:cs typeface="+mn-ea"/>
                <a:sym typeface="+mn-lt"/>
              </a:rPr>
              <a:t>车载标签</a:t>
            </a:r>
            <a:endParaRPr lang="zh-CN" altLang="en-US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92525" y="3672205"/>
            <a:ext cx="1409700" cy="1750060"/>
            <a:chOff x="6460" y="6282"/>
            <a:chExt cx="2220" cy="2756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" y="6282"/>
              <a:ext cx="2220" cy="275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826" y="6744"/>
              <a:ext cx="148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200" b="1" dirty="0">
                  <a:latin typeface="+mn-lt"/>
                  <a:ea typeface="+mn-ea"/>
                  <a:cs typeface="+mn-ea"/>
                  <a:sym typeface="+mn-lt"/>
                </a:rPr>
                <a:t>汇聚交换机</a:t>
              </a:r>
              <a:endParaRPr lang="zh-CN" altLang="en-US" sz="1200" b="1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6067425" y="3621405"/>
            <a:ext cx="944880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b="1" dirty="0">
                <a:latin typeface="+mn-lt"/>
                <a:ea typeface="+mn-ea"/>
                <a:cs typeface="+mn-ea"/>
                <a:sym typeface="+mn-lt"/>
              </a:rPr>
              <a:t>运营商网络</a:t>
            </a:r>
            <a:endParaRPr lang="zh-CN" altLang="en-US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212820" y="4583011"/>
            <a:ext cx="504825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200" b="1" dirty="0">
                <a:latin typeface="+mn-lt"/>
                <a:ea typeface="+mn-ea"/>
                <a:cs typeface="+mn-ea"/>
                <a:sym typeface="+mn-lt"/>
              </a:rPr>
              <a:t>GPS</a:t>
            </a:r>
            <a:endParaRPr lang="en-US" altLang="zh-CN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076170" y="4654766"/>
            <a:ext cx="614680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200" b="1" dirty="0">
                <a:latin typeface="+mn-lt"/>
                <a:ea typeface="+mn-ea"/>
                <a:cs typeface="+mn-ea"/>
                <a:sym typeface="+mn-lt"/>
              </a:rPr>
              <a:t>GPRS</a:t>
            </a:r>
            <a:endParaRPr lang="en-US" altLang="zh-CN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3" name="图片 12" descr="49bd107109294ae25d0578f4bf1b659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575" y="3788410"/>
            <a:ext cx="1517650" cy="1517650"/>
          </a:xfrm>
          <a:prstGeom prst="rect">
            <a:avLst/>
          </a:prstGeom>
        </p:spPr>
      </p:pic>
      <p:pic>
        <p:nvPicPr>
          <p:cNvPr id="29" name="图片 28" descr="a5da9eb7d39c5749d13143e39d10c30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8290" y="3430270"/>
            <a:ext cx="998855" cy="149987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836650" y="3106001"/>
            <a:ext cx="1097280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b="1" dirty="0">
                <a:latin typeface="+mn-lt"/>
                <a:ea typeface="+mn-ea"/>
                <a:cs typeface="+mn-ea"/>
                <a:sym typeface="+mn-lt"/>
              </a:rPr>
              <a:t>移动通信基站</a:t>
            </a:r>
            <a:endParaRPr lang="zh-CN" altLang="en-US" sz="12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0" name="Right Arrow 31"/>
          <p:cNvSpPr/>
          <p:nvPr/>
        </p:nvSpPr>
        <p:spPr>
          <a:xfrm rot="12600000">
            <a:off x="8813800" y="5031740"/>
            <a:ext cx="1024255" cy="144780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3" name="Right Arrow 31"/>
          <p:cNvSpPr/>
          <p:nvPr/>
        </p:nvSpPr>
        <p:spPr>
          <a:xfrm rot="15960000">
            <a:off x="9582785" y="4685030"/>
            <a:ext cx="1024255" cy="144780"/>
          </a:xfrm>
          <a:prstGeom prst="rightArrow">
            <a:avLst>
              <a:gd name="adj1" fmla="val 50000"/>
              <a:gd name="adj2" fmla="val 77676"/>
            </a:avLst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8" name="Right Arrow 31"/>
          <p:cNvSpPr/>
          <p:nvPr/>
        </p:nvSpPr>
        <p:spPr>
          <a:xfrm rot="10800000">
            <a:off x="7162800" y="4419600"/>
            <a:ext cx="843915" cy="161925"/>
          </a:xfrm>
          <a:prstGeom prst="rightArrow">
            <a:avLst>
              <a:gd name="adj1" fmla="val 46181"/>
              <a:gd name="adj2" fmla="val 77676"/>
            </a:avLst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9" name="Right Arrow 31"/>
          <p:cNvSpPr/>
          <p:nvPr/>
        </p:nvSpPr>
        <p:spPr>
          <a:xfrm rot="10800000">
            <a:off x="5102225" y="4465955"/>
            <a:ext cx="843915" cy="161925"/>
          </a:xfrm>
          <a:prstGeom prst="rightArrow">
            <a:avLst>
              <a:gd name="adj1" fmla="val 46181"/>
              <a:gd name="adj2" fmla="val 77676"/>
            </a:avLst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30" name="Right Arrow 31"/>
          <p:cNvSpPr/>
          <p:nvPr/>
        </p:nvSpPr>
        <p:spPr>
          <a:xfrm rot="10800000">
            <a:off x="2765425" y="4466590"/>
            <a:ext cx="843915" cy="161925"/>
          </a:xfrm>
          <a:prstGeom prst="rightArrow">
            <a:avLst>
              <a:gd name="adj1" fmla="val 46181"/>
              <a:gd name="adj2" fmla="val 77676"/>
            </a:avLst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31" name="Right Arrow 31"/>
          <p:cNvSpPr/>
          <p:nvPr/>
        </p:nvSpPr>
        <p:spPr>
          <a:xfrm rot="5400000">
            <a:off x="3863975" y="5022850"/>
            <a:ext cx="843915" cy="161925"/>
          </a:xfrm>
          <a:prstGeom prst="rightArrow">
            <a:avLst>
              <a:gd name="adj1" fmla="val 46181"/>
              <a:gd name="adj2" fmla="val 0"/>
            </a:avLst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 rot="10800000">
            <a:off x="2694940" y="5422900"/>
            <a:ext cx="1605280" cy="161925"/>
          </a:xfrm>
          <a:prstGeom prst="rightArrow">
            <a:avLst>
              <a:gd name="adj1" fmla="val 46181"/>
              <a:gd name="adj2" fmla="val 77676"/>
            </a:avLst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33" name="Right Arrow 31"/>
          <p:cNvSpPr/>
          <p:nvPr/>
        </p:nvSpPr>
        <p:spPr>
          <a:xfrm rot="16200000">
            <a:off x="1934845" y="3892550"/>
            <a:ext cx="601980" cy="161925"/>
          </a:xfrm>
          <a:prstGeom prst="rightArrow">
            <a:avLst>
              <a:gd name="adj1" fmla="val 46181"/>
              <a:gd name="adj2" fmla="val 77676"/>
            </a:avLst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pic>
        <p:nvPicPr>
          <p:cNvPr id="21" name="图片 20" descr="12438406_0_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600" y="4858385"/>
            <a:ext cx="2207895" cy="2207895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71805" y="2570480"/>
            <a:ext cx="11249025" cy="4005580"/>
          </a:xfrm>
          <a:prstGeom prst="rect">
            <a:avLst/>
          </a:prstGeom>
          <a:solidFill>
            <a:srgbClr val="007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本案基站.9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9365" y="3954780"/>
            <a:ext cx="1706880" cy="1091565"/>
          </a:xfrm>
          <a:prstGeom prst="rect">
            <a:avLst/>
          </a:prstGeom>
        </p:spPr>
      </p:pic>
      <p:pic>
        <p:nvPicPr>
          <p:cNvPr id="23" name="图片 22" descr="18e8d766a6563228a2ff86d96e0d0a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390" y="3037840"/>
            <a:ext cx="1788160" cy="1788160"/>
          </a:xfrm>
          <a:prstGeom prst="rect">
            <a:avLst/>
          </a:prstGeom>
        </p:spPr>
      </p:pic>
      <p:grpSp>
        <p:nvGrpSpPr>
          <p:cNvPr id="106" name="组合 105"/>
          <p:cNvGrpSpPr/>
          <p:nvPr/>
        </p:nvGrpSpPr>
        <p:grpSpPr>
          <a:xfrm>
            <a:off x="344805" y="422275"/>
            <a:ext cx="11889105" cy="690245"/>
            <a:chOff x="543" y="665"/>
            <a:chExt cx="18723" cy="1087"/>
          </a:xfrm>
        </p:grpSpPr>
        <p:pic>
          <p:nvPicPr>
            <p:cNvPr id="18" name="图片 1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30" y="665"/>
              <a:ext cx="3166" cy="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43" y="1252"/>
              <a:ext cx="8953" cy="43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全球领先的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10CM</a:t>
              </a: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兰亭黑-简" panose="02000000000000000000" charset="-122"/>
                  <a:ea typeface="兰亭黑-简" panose="02000000000000000000" charset="-122"/>
                  <a:cs typeface="兰亭黑-简" panose="02000000000000000000" charset="-122"/>
                </a:rPr>
                <a:t>高精度定位位置服务提供商</a:t>
              </a:r>
              <a:endParaRPr kumimoji="0" lang="zh-CN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兰亭黑-简" panose="02000000000000000000" charset="-122"/>
                <a:ea typeface="兰亭黑-简" panose="02000000000000000000" charset="-122"/>
                <a:cs typeface="兰亭黑-简" panose="02000000000000000000" charset="-122"/>
              </a:endParaRPr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5532" y="1186"/>
              <a:ext cx="13734" cy="567"/>
              <a:chOff x="5532" y="1186"/>
              <a:chExt cx="13734" cy="567"/>
            </a:xfrm>
          </p:grpSpPr>
          <p:sp>
            <p:nvSpPr>
              <p:cNvPr id="102" name="椭圆 101"/>
              <p:cNvSpPr/>
              <p:nvPr/>
            </p:nvSpPr>
            <p:spPr>
              <a:xfrm>
                <a:off x="5645" y="1299"/>
                <a:ext cx="340" cy="340"/>
              </a:xfrm>
              <a:prstGeom prst="ellipse">
                <a:avLst/>
              </a:prstGeom>
              <a:noFill/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3" name="直接连接符 102"/>
              <p:cNvCxnSpPr/>
              <p:nvPr/>
            </p:nvCxnSpPr>
            <p:spPr>
              <a:xfrm flipV="1">
                <a:off x="5815" y="1186"/>
                <a:ext cx="0" cy="567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/>
              <p:nvPr/>
            </p:nvCxnSpPr>
            <p:spPr>
              <a:xfrm>
                <a:off x="5532" y="1469"/>
                <a:ext cx="13734" cy="0"/>
              </a:xfrm>
              <a:prstGeom prst="line">
                <a:avLst/>
              </a:prstGeom>
              <a:ln w="127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文本框 10"/>
          <p:cNvSpPr txBox="1"/>
          <p:nvPr/>
        </p:nvSpPr>
        <p:spPr>
          <a:xfrm>
            <a:off x="3957320" y="74485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lang="zh-CN" altLang="en-US" b="1">
                <a:solidFill>
                  <a:srgbClr val="F74461"/>
                </a:solidFill>
                <a:latin typeface="+mj-ea"/>
                <a:ea typeface="+mj-ea"/>
                <a:sym typeface="+mn-ea"/>
              </a:rPr>
              <a:t>车辆管理系统</a:t>
            </a:r>
            <a:endParaRPr lang="zh-CN" altLang="en-US" b="1">
              <a:solidFill>
                <a:srgbClr val="F74461"/>
              </a:solidFill>
              <a:latin typeface="+mj-ea"/>
              <a:ea typeface="+mj-ea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63550" y="1314450"/>
            <a:ext cx="7823835" cy="664210"/>
          </a:xfrm>
          <a:prstGeom prst="rect">
            <a:avLst/>
          </a:prstGeom>
          <a:noFill/>
        </p:spPr>
        <p:txBody>
          <a:bodyPr vert="horz" wrap="square" lIns="0" tIns="0" rIns="0" bIns="0" anchor="ctr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室外车辆定位</a:t>
            </a: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-GPS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定位</a:t>
            </a:r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ZigBee</a:t>
            </a:r>
            <a:r>
              <a:rPr lang="zh-CN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/>
                <a:ea typeface="微软雅黑" panose="020B0503020204020204" charset="-122"/>
                <a:sym typeface="+mn-ea"/>
              </a:rPr>
              <a:t>通信</a:t>
            </a:r>
            <a:endParaRPr lang="zh-CN" altLang="en-US" sz="3600" b="1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j-ea"/>
              <a:sym typeface="+mn-ea"/>
            </a:endParaRPr>
          </a:p>
        </p:txBody>
      </p:sp>
      <p:sp>
        <p:nvSpPr>
          <p:cNvPr id="6" name="îśļíḑé"/>
          <p:cNvSpPr txBox="1"/>
          <p:nvPr/>
        </p:nvSpPr>
        <p:spPr>
          <a:xfrm>
            <a:off x="387985" y="2026285"/>
            <a:ext cx="403479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400" dirty="0">
                <a:solidFill>
                  <a:srgbClr val="5D5D5D"/>
                </a:solidFill>
                <a:cs typeface="+mn-ea"/>
                <a:sym typeface="+mn-lt"/>
              </a:rPr>
              <a:t>满足车辆定位精度，设备成本、部署成本较低。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5D5D5D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61795" y="2312035"/>
            <a:ext cx="1383665" cy="171958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654" y="4131086"/>
            <a:ext cx="918938" cy="47966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136130" y="4233761"/>
            <a:ext cx="640080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局域网</a:t>
            </a:r>
            <a:endParaRPr lang="zh-CN" altLang="en-US" sz="12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69765" y="4826124"/>
            <a:ext cx="1848485" cy="1560830"/>
            <a:chOff x="596" y="5748"/>
            <a:chExt cx="2911" cy="2458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28" y="5748"/>
              <a:ext cx="1979" cy="2458"/>
            </a:xfrm>
            <a:prstGeom prst="rect">
              <a:avLst/>
            </a:prstGeom>
          </p:spPr>
        </p:pic>
        <p:sp>
          <p:nvSpPr>
            <p:cNvPr id="59" name="矩形 58"/>
            <p:cNvSpPr/>
            <p:nvPr/>
          </p:nvSpPr>
          <p:spPr>
            <a:xfrm>
              <a:off x="596" y="7187"/>
              <a:ext cx="100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服务器</a:t>
              </a:r>
              <a:endParaRPr lang="zh-CN" altLang="en-US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9690850" y="2919311"/>
            <a:ext cx="809625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GPS</a:t>
            </a:r>
            <a:r>
              <a:rPr lang="zh-CN" altLang="en-US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卫星</a:t>
            </a:r>
            <a:endParaRPr lang="zh-CN" altLang="en-US" sz="12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249015" y="5052276"/>
            <a:ext cx="792480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车载标签</a:t>
            </a:r>
            <a:endParaRPr lang="zh-CN" altLang="en-US" sz="12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620770" y="3672205"/>
            <a:ext cx="1409700" cy="1750695"/>
            <a:chOff x="6347" y="6282"/>
            <a:chExt cx="2220" cy="2757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" y="6282"/>
              <a:ext cx="2220" cy="275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6713" y="6744"/>
              <a:ext cx="148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汇聚交换机</a:t>
              </a:r>
              <a:endParaRPr lang="zh-CN" altLang="en-US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737860" y="3672205"/>
            <a:ext cx="1409700" cy="1750695"/>
            <a:chOff x="6347" y="6282"/>
            <a:chExt cx="2220" cy="275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" y="6282"/>
              <a:ext cx="2220" cy="2757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6600" y="6744"/>
              <a:ext cx="1488" cy="43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200" b="1" dirty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接入交换机</a:t>
              </a:r>
              <a:endParaRPr lang="zh-CN" altLang="en-US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076680" y="3621621"/>
            <a:ext cx="792480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通信基站</a:t>
            </a:r>
            <a:endParaRPr lang="zh-CN" altLang="en-US" sz="12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0212820" y="4583011"/>
            <a:ext cx="504825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GPS</a:t>
            </a:r>
            <a:endParaRPr lang="en-US" altLang="zh-CN" sz="12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073630" y="4579836"/>
            <a:ext cx="690880" cy="27559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2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ZigBee</a:t>
            </a:r>
            <a:endParaRPr lang="en-US" altLang="zh-CN" sz="12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0" name="Right Arrow 31"/>
          <p:cNvSpPr/>
          <p:nvPr/>
        </p:nvSpPr>
        <p:spPr>
          <a:xfrm rot="12600000">
            <a:off x="8813800" y="5031740"/>
            <a:ext cx="1024255" cy="144780"/>
          </a:xfrm>
          <a:prstGeom prst="rightArrow">
            <a:avLst>
              <a:gd name="adj1" fmla="val 50000"/>
              <a:gd name="adj2" fmla="val 77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3" name="Right Arrow 31"/>
          <p:cNvSpPr/>
          <p:nvPr/>
        </p:nvSpPr>
        <p:spPr>
          <a:xfrm rot="15960000">
            <a:off x="9582785" y="4685030"/>
            <a:ext cx="1024255" cy="144780"/>
          </a:xfrm>
          <a:prstGeom prst="rightArrow">
            <a:avLst>
              <a:gd name="adj1" fmla="val 50000"/>
              <a:gd name="adj2" fmla="val 77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30" name="Right Arrow 31"/>
          <p:cNvSpPr/>
          <p:nvPr/>
        </p:nvSpPr>
        <p:spPr>
          <a:xfrm rot="10800000">
            <a:off x="2693670" y="4466590"/>
            <a:ext cx="843915" cy="161925"/>
          </a:xfrm>
          <a:prstGeom prst="rightArrow">
            <a:avLst>
              <a:gd name="adj1" fmla="val 46181"/>
              <a:gd name="adj2" fmla="val 77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31" name="Right Arrow 31"/>
          <p:cNvSpPr/>
          <p:nvPr/>
        </p:nvSpPr>
        <p:spPr>
          <a:xfrm rot="5400000">
            <a:off x="3850640" y="5027930"/>
            <a:ext cx="852805" cy="161925"/>
          </a:xfrm>
          <a:prstGeom prst="rightArrow">
            <a:avLst>
              <a:gd name="adj1" fmla="val 46181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33" name="Right Arrow 31"/>
          <p:cNvSpPr/>
          <p:nvPr/>
        </p:nvSpPr>
        <p:spPr>
          <a:xfrm rot="16200000">
            <a:off x="2086610" y="3753485"/>
            <a:ext cx="457835" cy="152400"/>
          </a:xfrm>
          <a:prstGeom prst="rightArrow">
            <a:avLst>
              <a:gd name="adj1" fmla="val 46181"/>
              <a:gd name="adj2" fmla="val 77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38" name="Right Arrow 31"/>
          <p:cNvSpPr/>
          <p:nvPr/>
        </p:nvSpPr>
        <p:spPr>
          <a:xfrm rot="10800000">
            <a:off x="2749550" y="5422900"/>
            <a:ext cx="1538605" cy="161290"/>
          </a:xfrm>
          <a:prstGeom prst="rightArrow">
            <a:avLst>
              <a:gd name="adj1" fmla="val 46181"/>
              <a:gd name="adj2" fmla="val 77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51" name="Right Arrow 31"/>
          <p:cNvSpPr/>
          <p:nvPr/>
        </p:nvSpPr>
        <p:spPr>
          <a:xfrm rot="10800000">
            <a:off x="7160895" y="4448810"/>
            <a:ext cx="843915" cy="161925"/>
          </a:xfrm>
          <a:prstGeom prst="rightArrow">
            <a:avLst>
              <a:gd name="adj1" fmla="val 46181"/>
              <a:gd name="adj2" fmla="val 77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sp>
        <p:nvSpPr>
          <p:cNvPr id="53" name="Right Arrow 31"/>
          <p:cNvSpPr/>
          <p:nvPr/>
        </p:nvSpPr>
        <p:spPr>
          <a:xfrm rot="10800000">
            <a:off x="5032375" y="4448810"/>
            <a:ext cx="705485" cy="161925"/>
          </a:xfrm>
          <a:prstGeom prst="rightArrow">
            <a:avLst>
              <a:gd name="adj1" fmla="val 46181"/>
              <a:gd name="adj2" fmla="val 77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1" tIns="34286" rIns="68571" bIns="34286" rtlCol="0" anchor="ctr"/>
          <a:lstStyle/>
          <a:p>
            <a:pPr algn="ctr"/>
            <a:endParaRPr lang="en-US" dirty="0"/>
          </a:p>
        </p:txBody>
      </p:sp>
      <p:pic>
        <p:nvPicPr>
          <p:cNvPr id="60" name="图片 59" descr="4362e6d6691e74c99a43edee9dede6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6655" y="3740785"/>
            <a:ext cx="1614170" cy="1614170"/>
          </a:xfrm>
          <a:prstGeom prst="rect">
            <a:avLst/>
          </a:prstGeom>
        </p:spPr>
      </p:pic>
      <p:pic>
        <p:nvPicPr>
          <p:cNvPr id="21" name="图片 20" descr="12438406_0_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600" y="4858385"/>
            <a:ext cx="2207895" cy="2207895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REFSHAPE" val="-1975302228"/>
  <p:tag name="KSO_WM_UNIT_PLACING_PICTURE_USER_VIEWPORT" val="{&quot;height&quot;:1804.7433070866141,&quot;width&quot;:2091.3622047244094}"/>
</p:tagLst>
</file>

<file path=ppt/tags/tag10.xml><?xml version="1.0" encoding="utf-8"?>
<p:tagLst xmlns:p="http://schemas.openxmlformats.org/presentationml/2006/main">
  <p:tag name="KSO_WM_UNIT_PLACING_PICTURE_USER_VIEWPORT" val="{&quot;height&quot;:670,&quot;width&quot;:670}"/>
</p:tagLst>
</file>

<file path=ppt/tags/tag11.xml><?xml version="1.0" encoding="utf-8"?>
<p:tagLst xmlns:p="http://schemas.openxmlformats.org/presentationml/2006/main">
  <p:tag name="PA" val="v5.2.2"/>
</p:tagLst>
</file>

<file path=ppt/tags/tag12.xml><?xml version="1.0" encoding="utf-8"?>
<p:tagLst xmlns:p="http://schemas.openxmlformats.org/presentationml/2006/main">
  <p:tag name="KSO_WM_UNIT_TABLE_BEAUTIFY" val="smartTable{f7449bde-4180-4157-afaf-af130bc91f71}"/>
</p:tagLst>
</file>

<file path=ppt/tags/tag13.xml><?xml version="1.0" encoding="utf-8"?>
<p:tagLst xmlns:p="http://schemas.openxmlformats.org/presentationml/2006/main">
  <p:tag name="KSO_WM_UNIT_PLACING_PICTURE_USER_VIEWPORT" val="{&quot;height&quot;:2123,&quot;width&quot;:2001}"/>
</p:tagLst>
</file>

<file path=ppt/tags/tag14.xml><?xml version="1.0" encoding="utf-8"?>
<p:tagLst xmlns:p="http://schemas.openxmlformats.org/presentationml/2006/main">
  <p:tag name="REFSHAPE" val="252347500"/>
</p:tagLst>
</file>

<file path=ppt/tags/tag15.xml><?xml version="1.0" encoding="utf-8"?>
<p:tagLst xmlns:p="http://schemas.openxmlformats.org/presentationml/2006/main">
  <p:tag name="REFSHAPE" val="252347636"/>
</p:tagLst>
</file>

<file path=ppt/tags/tag16.xml><?xml version="1.0" encoding="utf-8"?>
<p:tagLst xmlns:p="http://schemas.openxmlformats.org/presentationml/2006/main">
  <p:tag name="REFSHAPE" val="252347772"/>
</p:tagLst>
</file>

<file path=ppt/tags/tag17.xml><?xml version="1.0" encoding="utf-8"?>
<p:tagLst xmlns:p="http://schemas.openxmlformats.org/presentationml/2006/main">
  <p:tag name="REFSHAPE" val="-1397715172"/>
</p:tagLst>
</file>

<file path=ppt/tags/tag2.xml><?xml version="1.0" encoding="utf-8"?>
<p:tagLst xmlns:p="http://schemas.openxmlformats.org/presentationml/2006/main">
  <p:tag name="REFSHAPE" val="193051748"/>
</p:tagLst>
</file>

<file path=ppt/tags/tag3.xml><?xml version="1.0" encoding="utf-8"?>
<p:tagLst xmlns:p="http://schemas.openxmlformats.org/presentationml/2006/main">
  <p:tag name="REFSHAPE" val="193052292"/>
</p:tagLst>
</file>

<file path=ppt/tags/tag4.xml><?xml version="1.0" encoding="utf-8"?>
<p:tagLst xmlns:p="http://schemas.openxmlformats.org/presentationml/2006/main">
  <p:tag name="REFSHAPE" val="193048484"/>
</p:tagLst>
</file>

<file path=ppt/tags/tag5.xml><?xml version="1.0" encoding="utf-8"?>
<p:tagLst xmlns:p="http://schemas.openxmlformats.org/presentationml/2006/main">
  <p:tag name="REFSHAPE" val="193048620"/>
</p:tagLst>
</file>

<file path=ppt/tags/tag6.xml><?xml version="1.0" encoding="utf-8"?>
<p:tagLst xmlns:p="http://schemas.openxmlformats.org/presentationml/2006/main">
  <p:tag name="REFSHAPE" val="191764300"/>
</p:tagLst>
</file>

<file path=ppt/tags/tag7.xml><?xml version="1.0" encoding="utf-8"?>
<p:tagLst xmlns:p="http://schemas.openxmlformats.org/presentationml/2006/main">
  <p:tag name="REFSHAPE" val="191765252"/>
</p:tagLst>
</file>

<file path=ppt/tags/tag8.xml><?xml version="1.0" encoding="utf-8"?>
<p:tagLst xmlns:p="http://schemas.openxmlformats.org/presentationml/2006/main">
  <p:tag name="KSO_WM_UNIT_PLACING_PICTURE_USER_VIEWPORT" val="{&quot;height&quot;:670,&quot;width&quot;:670}"/>
</p:tagLst>
</file>

<file path=ppt/tags/tag9.xml><?xml version="1.0" encoding="utf-8"?>
<p:tagLst xmlns:p="http://schemas.openxmlformats.org/presentationml/2006/main">
  <p:tag name="KSO_WM_UNIT_PLACING_PICTURE_USER_VIEWPORT" val="{&quot;height&quot;:591,&quot;width&quot;:591}"/>
</p:tagLst>
</file>

<file path=ppt/theme/theme1.xml><?xml version="1.0" encoding="utf-8"?>
<a:theme xmlns:a="http://schemas.openxmlformats.org/drawingml/2006/main" name="包图主题2">
  <a:themeElements>
    <a:clrScheme name="自定义 30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4247"/>
      </a:accent1>
      <a:accent2>
        <a:srgbClr val="305697"/>
      </a:accent2>
      <a:accent3>
        <a:srgbClr val="FF4247"/>
      </a:accent3>
      <a:accent4>
        <a:srgbClr val="305697"/>
      </a:accent4>
      <a:accent5>
        <a:srgbClr val="FF4247"/>
      </a:accent5>
      <a:accent6>
        <a:srgbClr val="305697"/>
      </a:accent6>
      <a:hlink>
        <a:srgbClr val="FF4247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4930</Words>
  <Application>WPS 演示</Application>
  <PresentationFormat>宽屏</PresentationFormat>
  <Paragraphs>800</Paragraphs>
  <Slides>50</Slides>
  <Notes>45</Notes>
  <HiddenSlides>0</HiddenSlides>
  <MMClips>1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71" baseType="lpstr">
      <vt:lpstr>Arial</vt:lpstr>
      <vt:lpstr>宋体</vt:lpstr>
      <vt:lpstr>Wingdings</vt:lpstr>
      <vt:lpstr>印品黑体</vt:lpstr>
      <vt:lpstr>兰亭黑-简</vt:lpstr>
      <vt:lpstr>黑体</vt:lpstr>
      <vt:lpstr>Wingdings</vt:lpstr>
      <vt:lpstr>inpin heiti</vt:lpstr>
      <vt:lpstr>Arial</vt:lpstr>
      <vt:lpstr>微软雅黑</vt:lpstr>
      <vt:lpstr>Arial Unicode MS</vt:lpstr>
      <vt:lpstr>等线</vt:lpstr>
      <vt:lpstr>Segoe UI</vt:lpstr>
      <vt:lpstr>Segoe Light</vt:lpstr>
      <vt:lpstr>A思源黑体—06</vt:lpstr>
      <vt:lpstr>思源黑体 CN Bold</vt:lpstr>
      <vt:lpstr>Tahoma</vt:lpstr>
      <vt:lpstr>Times New Roman</vt:lpstr>
      <vt:lpstr>Times New Roman</vt:lpstr>
      <vt:lpstr>SWAstro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ヂ 詪′迹ゼ</cp:lastModifiedBy>
  <cp:revision>397</cp:revision>
  <dcterms:created xsi:type="dcterms:W3CDTF">2020-02-23T14:13:00Z</dcterms:created>
  <dcterms:modified xsi:type="dcterms:W3CDTF">2020-03-16T08:54:01Z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2052-11.1.0.9513</vt:lpwstr>
  </property>
</Properties>
</file>